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7" r:id="rId5"/>
    <p:sldMasterId id="2147483708" r:id="rId6"/>
    <p:sldMasterId id="2147483720" r:id="rId7"/>
  </p:sldMasterIdLst>
  <p:notesMasterIdLst>
    <p:notesMasterId r:id="rId28"/>
  </p:notesMasterIdLst>
  <p:sldIdLst>
    <p:sldId id="259" r:id="rId8"/>
    <p:sldId id="263" r:id="rId9"/>
    <p:sldId id="3075" r:id="rId10"/>
    <p:sldId id="3074" r:id="rId11"/>
    <p:sldId id="3068" r:id="rId12"/>
    <p:sldId id="3084" r:id="rId13"/>
    <p:sldId id="3069" r:id="rId14"/>
    <p:sldId id="1559" r:id="rId15"/>
    <p:sldId id="1510" r:id="rId16"/>
    <p:sldId id="1509" r:id="rId17"/>
    <p:sldId id="3071" r:id="rId18"/>
    <p:sldId id="3062" r:id="rId19"/>
    <p:sldId id="3064" r:id="rId20"/>
    <p:sldId id="3079" r:id="rId21"/>
    <p:sldId id="3080" r:id="rId22"/>
    <p:sldId id="3078" r:id="rId23"/>
    <p:sldId id="3072" r:id="rId24"/>
    <p:sldId id="3073" r:id="rId25"/>
    <p:sldId id="3082" r:id="rId26"/>
    <p:sldId id="30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EB390A-B74D-D851-6B68-C0027822759C}" name="Kristin Mitchell" initials="KM" userId="S::kmitchell@psrc.org::11940954-99cd-446b-bd7a-c2bcb99f5cdb" providerId="AD"/>
  <p188:author id="{7F19E637-079B-7EDA-3BD7-D904459A4D4B}" name="Kathryn Johnson" initials="KJ" userId="S::kjohnson@psrc.org::ebdf94df-b0ed-49db-9807-bc9946dc2a52" providerId="AD"/>
  <p188:author id="{6D484B39-FECF-9953-58C7-9B1E55AD16F8}" name="Charles Patton" initials="CP" userId="S::CPatton@psrc.org::cb881c16-489f-4965-881f-772fe80013bf" providerId="AD"/>
  <p188:author id="{E625086C-006A-7576-E49B-A78DBC37185A}" name="Maggie Moore" initials="MM" userId="S::mmoore@psrc.org::7c2008d7-8331-4158-ad18-1bf152b67f6b" providerId="AD"/>
  <p188:author id="{41BC617A-86CD-D0DF-FD76-6BB009058879}" name="Kelly McGourty" initials="KM" userId="S::kmcgourty@psrc.org::ec97cac5-2fbb-4caa-914b-4cc5e0cba1b0" providerId="AD"/>
  <p188:author id="{10AED687-C2C7-D5B8-14FB-C5E309DA3936}" name="Peter Caballero" initials="PC" userId="S::pcaballero@psrc.org::bea979ad-6c44-4c6b-b423-89d95c17f5d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DC63F"/>
    <a:srgbClr val="E3C9E3"/>
    <a:srgbClr val="00A7A1"/>
    <a:srgbClr val="FFFFFF"/>
    <a:srgbClr val="F15A29"/>
    <a:srgbClr val="92278F"/>
    <a:srgbClr val="C388C2"/>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4CADC-18C3-4C4E-938E-01AB112AE5E1}" v="1" dt="2023-08-09T16:40:03.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48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4F328-E5F3-4189-9E3C-0FDDA92281C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F5E26085-48E0-4C92-B04E-21EC84127D32}">
      <dgm:prSet phldrT="[Text]"/>
      <dgm:spPr>
        <a:solidFill>
          <a:srgbClr val="00A7A1"/>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dirty="0">
              <a:latin typeface="Poppins" panose="00000500000000000000" pitchFamily="2" charset="0"/>
              <a:cs typeface="Poppins" panose="00000500000000000000" pitchFamily="2" charset="0"/>
            </a:rPr>
            <a:t>Key Issues</a:t>
          </a:r>
        </a:p>
      </dgm:t>
    </dgm:pt>
    <dgm:pt modelId="{C10C9142-D3B4-4BFC-9C40-CA9AD9F989BB}" type="parTrans" cxnId="{899B55E4-DA27-4637-8B56-95A05FB1DAEE}">
      <dgm:prSet/>
      <dgm:spPr/>
      <dgm:t>
        <a:bodyPr/>
        <a:lstStyle/>
        <a:p>
          <a:endParaRPr lang="en-US"/>
        </a:p>
      </dgm:t>
    </dgm:pt>
    <dgm:pt modelId="{809132AD-4F48-488C-BAA2-5FC48AF1C2D6}" type="sibTrans" cxnId="{899B55E4-DA27-4637-8B56-95A05FB1DAEE}">
      <dgm:prSet/>
      <dgm:spPr/>
      <dgm:t>
        <a:bodyPr/>
        <a:lstStyle/>
        <a:p>
          <a:endParaRPr lang="en-US"/>
        </a:p>
      </dgm:t>
    </dgm:pt>
    <dgm:pt modelId="{E8B93426-46EE-45DC-8E94-0141F189B871}">
      <dgm:prSet phldrT="[Text]"/>
      <dgm:spPr>
        <a:solidFill>
          <a:srgbClr val="F15A29"/>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dirty="0">
              <a:latin typeface="Poppins" panose="00000500000000000000" pitchFamily="2" charset="0"/>
              <a:cs typeface="Poppins" panose="00000500000000000000" pitchFamily="2" charset="0"/>
            </a:rPr>
            <a:t>Housing is too expensive. I can’t find a home that fits in my family’s budget.</a:t>
          </a:r>
        </a:p>
      </dgm:t>
    </dgm:pt>
    <dgm:pt modelId="{9C6082C6-ED43-4CFB-B72C-18F82103AD03}" type="parTrans" cxnId="{51F83A1C-ED7B-49DD-82C2-D1E8E1D119B4}">
      <dgm:prSet/>
      <dgm:spPr/>
      <dgm:t>
        <a:bodyPr/>
        <a:lstStyle/>
        <a:p>
          <a:endParaRPr lang="en-US"/>
        </a:p>
      </dgm:t>
    </dgm:pt>
    <dgm:pt modelId="{731F337A-EDF1-44E4-ABBA-6B6491C3BAB5}" type="sibTrans" cxnId="{51F83A1C-ED7B-49DD-82C2-D1E8E1D119B4}">
      <dgm:prSet/>
      <dgm:spPr>
        <a:solidFill>
          <a:srgbClr val="00A7A1"/>
        </a:solidFill>
      </dgm:spPr>
      <dgm:t>
        <a:bodyPr/>
        <a:lstStyle/>
        <a:p>
          <a:endParaRPr lang="en-US"/>
        </a:p>
      </dgm:t>
    </dgm:pt>
    <dgm:pt modelId="{F61E8BA9-FB8A-46A0-B56E-1E286C496CF3}">
      <dgm:prSet phldrT="[Text]"/>
      <dgm:spPr>
        <a:solidFill>
          <a:srgbClr val="8DC63F"/>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dirty="0">
              <a:latin typeface="Poppins" panose="00000500000000000000" pitchFamily="2" charset="0"/>
              <a:cs typeface="Poppins" panose="00000500000000000000" pitchFamily="2" charset="0"/>
            </a:rPr>
            <a:t>There have been a lot of traffic collisions in my neighborhood. I don’t feel safe letting my kids walk home from school. </a:t>
          </a:r>
        </a:p>
      </dgm:t>
    </dgm:pt>
    <dgm:pt modelId="{AA7532B8-EAB3-4B8B-9DF4-B55D964A68EE}" type="parTrans" cxnId="{45E454EC-AAA7-45A6-93B1-350B73E2551F}">
      <dgm:prSet/>
      <dgm:spPr/>
      <dgm:t>
        <a:bodyPr/>
        <a:lstStyle/>
        <a:p>
          <a:endParaRPr lang="en-US"/>
        </a:p>
      </dgm:t>
    </dgm:pt>
    <dgm:pt modelId="{D97EEF32-2133-429C-9BF5-29084E9DFE1D}" type="sibTrans" cxnId="{45E454EC-AAA7-45A6-93B1-350B73E2551F}">
      <dgm:prSet/>
      <dgm:spPr>
        <a:solidFill>
          <a:srgbClr val="00A7A1"/>
        </a:solidFill>
      </dgm:spPr>
      <dgm:t>
        <a:bodyPr/>
        <a:lstStyle/>
        <a:p>
          <a:endParaRPr lang="en-US"/>
        </a:p>
      </dgm:t>
    </dgm:pt>
    <dgm:pt modelId="{1C5B5E5E-80EC-41F6-8800-84141A814513}">
      <dgm:prSet phldrT="[Text]"/>
      <dgm:spPr>
        <a:solidFill>
          <a:srgbClr val="7030A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dirty="0">
              <a:latin typeface="Poppins" panose="00000500000000000000" pitchFamily="2" charset="0"/>
              <a:cs typeface="Poppins" panose="00000500000000000000" pitchFamily="2" charset="0"/>
            </a:rPr>
            <a:t>It’s been challenging to find a job. And even more challenging to find a job that pays me enough to afford to live here.</a:t>
          </a:r>
        </a:p>
      </dgm:t>
    </dgm:pt>
    <dgm:pt modelId="{9659AE19-FC2D-47A1-9FA7-43B88EF58C7D}" type="parTrans" cxnId="{03847F3D-B6AF-421F-ADD1-FA1714F1EB12}">
      <dgm:prSet/>
      <dgm:spPr/>
      <dgm:t>
        <a:bodyPr/>
        <a:lstStyle/>
        <a:p>
          <a:endParaRPr lang="en-US"/>
        </a:p>
      </dgm:t>
    </dgm:pt>
    <dgm:pt modelId="{D1DC9249-0887-4B34-BAFC-157A8E45E0D4}" type="sibTrans" cxnId="{03847F3D-B6AF-421F-ADD1-FA1714F1EB12}">
      <dgm:prSet/>
      <dgm:spPr>
        <a:solidFill>
          <a:srgbClr val="00A7A1"/>
        </a:solidFill>
      </dgm:spPr>
      <dgm:t>
        <a:bodyPr/>
        <a:lstStyle/>
        <a:p>
          <a:endParaRPr lang="en-US"/>
        </a:p>
      </dgm:t>
    </dgm:pt>
    <dgm:pt modelId="{7790DE1B-B1E3-4C35-BCC5-E4D280E1499C}" type="pres">
      <dgm:prSet presAssocID="{81E4F328-E5F3-4189-9E3C-0FDDA92281C3}" presName="Name0" presStyleCnt="0">
        <dgm:presLayoutVars>
          <dgm:chMax val="1"/>
          <dgm:dir/>
          <dgm:animLvl val="ctr"/>
          <dgm:resizeHandles val="exact"/>
        </dgm:presLayoutVars>
      </dgm:prSet>
      <dgm:spPr/>
    </dgm:pt>
    <dgm:pt modelId="{3B8C959A-717F-47EC-94AA-C75FCFF2E2C3}" type="pres">
      <dgm:prSet presAssocID="{F5E26085-48E0-4C92-B04E-21EC84127D32}" presName="centerShape" presStyleLbl="node0" presStyleIdx="0" presStyleCnt="1" custScaleX="83361" custScaleY="87204"/>
      <dgm:spPr/>
    </dgm:pt>
    <dgm:pt modelId="{E769D177-EAA7-4BC0-9677-521B5670AE65}" type="pres">
      <dgm:prSet presAssocID="{E8B93426-46EE-45DC-8E94-0141F189B871}" presName="node" presStyleLbl="node1" presStyleIdx="0" presStyleCnt="3" custScaleX="174416" custScaleY="174416">
        <dgm:presLayoutVars>
          <dgm:bulletEnabled val="1"/>
        </dgm:presLayoutVars>
      </dgm:prSet>
      <dgm:spPr/>
    </dgm:pt>
    <dgm:pt modelId="{FCB911BC-A268-4E69-99BF-B948D2C77BE8}" type="pres">
      <dgm:prSet presAssocID="{E8B93426-46EE-45DC-8E94-0141F189B871}" presName="dummy" presStyleCnt="0"/>
      <dgm:spPr/>
    </dgm:pt>
    <dgm:pt modelId="{66F25C83-4978-4116-88A9-85B6A3D8023E}" type="pres">
      <dgm:prSet presAssocID="{731F337A-EDF1-44E4-ABBA-6B6491C3BAB5}" presName="sibTrans" presStyleLbl="sibTrans2D1" presStyleIdx="0" presStyleCnt="3"/>
      <dgm:spPr/>
    </dgm:pt>
    <dgm:pt modelId="{BBABCC7C-3399-442B-9986-A866BB643D5A}" type="pres">
      <dgm:prSet presAssocID="{F61E8BA9-FB8A-46A0-B56E-1E286C496CF3}" presName="node" presStyleLbl="node1" presStyleIdx="1" presStyleCnt="3" custScaleX="174416" custScaleY="174416">
        <dgm:presLayoutVars>
          <dgm:bulletEnabled val="1"/>
        </dgm:presLayoutVars>
      </dgm:prSet>
      <dgm:spPr/>
    </dgm:pt>
    <dgm:pt modelId="{BA6D76C6-DF08-4C37-BB3F-7EEDE411E79D}" type="pres">
      <dgm:prSet presAssocID="{F61E8BA9-FB8A-46A0-B56E-1E286C496CF3}" presName="dummy" presStyleCnt="0"/>
      <dgm:spPr/>
    </dgm:pt>
    <dgm:pt modelId="{130CF584-63BB-4A0E-B18D-B4D49FF4BF9C}" type="pres">
      <dgm:prSet presAssocID="{D97EEF32-2133-429C-9BF5-29084E9DFE1D}" presName="sibTrans" presStyleLbl="sibTrans2D1" presStyleIdx="1" presStyleCnt="3"/>
      <dgm:spPr/>
    </dgm:pt>
    <dgm:pt modelId="{1E1932F3-4C99-416C-AD0A-E7C01A6DA6E7}" type="pres">
      <dgm:prSet presAssocID="{1C5B5E5E-80EC-41F6-8800-84141A814513}" presName="node" presStyleLbl="node1" presStyleIdx="2" presStyleCnt="3" custScaleX="174416" custScaleY="174416">
        <dgm:presLayoutVars>
          <dgm:bulletEnabled val="1"/>
        </dgm:presLayoutVars>
      </dgm:prSet>
      <dgm:spPr/>
    </dgm:pt>
    <dgm:pt modelId="{8AC16052-4586-4FFD-B969-AD29B9795BDD}" type="pres">
      <dgm:prSet presAssocID="{1C5B5E5E-80EC-41F6-8800-84141A814513}" presName="dummy" presStyleCnt="0"/>
      <dgm:spPr/>
    </dgm:pt>
    <dgm:pt modelId="{20250A3C-647C-4C5C-B125-E391591ECE57}" type="pres">
      <dgm:prSet presAssocID="{D1DC9249-0887-4B34-BAFC-157A8E45E0D4}" presName="sibTrans" presStyleLbl="sibTrans2D1" presStyleIdx="2" presStyleCnt="3"/>
      <dgm:spPr/>
    </dgm:pt>
  </dgm:ptLst>
  <dgm:cxnLst>
    <dgm:cxn modelId="{17C92C17-0221-45D3-A86D-35E61FA653A2}" type="presOf" srcId="{731F337A-EDF1-44E4-ABBA-6B6491C3BAB5}" destId="{66F25C83-4978-4116-88A9-85B6A3D8023E}" srcOrd="0" destOrd="0" presId="urn:microsoft.com/office/officeart/2005/8/layout/radial6"/>
    <dgm:cxn modelId="{51F83A1C-ED7B-49DD-82C2-D1E8E1D119B4}" srcId="{F5E26085-48E0-4C92-B04E-21EC84127D32}" destId="{E8B93426-46EE-45DC-8E94-0141F189B871}" srcOrd="0" destOrd="0" parTransId="{9C6082C6-ED43-4CFB-B72C-18F82103AD03}" sibTransId="{731F337A-EDF1-44E4-ABBA-6B6491C3BAB5}"/>
    <dgm:cxn modelId="{8A708437-83A5-4F34-AC26-68DF1CC70B02}" type="presOf" srcId="{F5E26085-48E0-4C92-B04E-21EC84127D32}" destId="{3B8C959A-717F-47EC-94AA-C75FCFF2E2C3}" srcOrd="0" destOrd="0" presId="urn:microsoft.com/office/officeart/2005/8/layout/radial6"/>
    <dgm:cxn modelId="{4406DA3A-A480-43C1-9486-07111BA79FD1}" type="presOf" srcId="{81E4F328-E5F3-4189-9E3C-0FDDA92281C3}" destId="{7790DE1B-B1E3-4C35-BCC5-E4D280E1499C}" srcOrd="0" destOrd="0" presId="urn:microsoft.com/office/officeart/2005/8/layout/radial6"/>
    <dgm:cxn modelId="{03847F3D-B6AF-421F-ADD1-FA1714F1EB12}" srcId="{F5E26085-48E0-4C92-B04E-21EC84127D32}" destId="{1C5B5E5E-80EC-41F6-8800-84141A814513}" srcOrd="2" destOrd="0" parTransId="{9659AE19-FC2D-47A1-9FA7-43B88EF58C7D}" sibTransId="{D1DC9249-0887-4B34-BAFC-157A8E45E0D4}"/>
    <dgm:cxn modelId="{A7983F71-C772-4B5C-A40F-006B2DE196D3}" type="presOf" srcId="{E8B93426-46EE-45DC-8E94-0141F189B871}" destId="{E769D177-EAA7-4BC0-9677-521B5670AE65}" srcOrd="0" destOrd="0" presId="urn:microsoft.com/office/officeart/2005/8/layout/radial6"/>
    <dgm:cxn modelId="{310EAFBC-F584-476E-802E-F9D08E2FB155}" type="presOf" srcId="{F61E8BA9-FB8A-46A0-B56E-1E286C496CF3}" destId="{BBABCC7C-3399-442B-9986-A866BB643D5A}" srcOrd="0" destOrd="0" presId="urn:microsoft.com/office/officeart/2005/8/layout/radial6"/>
    <dgm:cxn modelId="{A228F8DB-FD1F-487D-BC2C-73327D63F98D}" type="presOf" srcId="{D97EEF32-2133-429C-9BF5-29084E9DFE1D}" destId="{130CF584-63BB-4A0E-B18D-B4D49FF4BF9C}" srcOrd="0" destOrd="0" presId="urn:microsoft.com/office/officeart/2005/8/layout/radial6"/>
    <dgm:cxn modelId="{1D080CE3-2D3D-445D-B556-7EEAD16829F8}" type="presOf" srcId="{D1DC9249-0887-4B34-BAFC-157A8E45E0D4}" destId="{20250A3C-647C-4C5C-B125-E391591ECE57}" srcOrd="0" destOrd="0" presId="urn:microsoft.com/office/officeart/2005/8/layout/radial6"/>
    <dgm:cxn modelId="{899B55E4-DA27-4637-8B56-95A05FB1DAEE}" srcId="{81E4F328-E5F3-4189-9E3C-0FDDA92281C3}" destId="{F5E26085-48E0-4C92-B04E-21EC84127D32}" srcOrd="0" destOrd="0" parTransId="{C10C9142-D3B4-4BFC-9C40-CA9AD9F989BB}" sibTransId="{809132AD-4F48-488C-BAA2-5FC48AF1C2D6}"/>
    <dgm:cxn modelId="{45E454EC-AAA7-45A6-93B1-350B73E2551F}" srcId="{F5E26085-48E0-4C92-B04E-21EC84127D32}" destId="{F61E8BA9-FB8A-46A0-B56E-1E286C496CF3}" srcOrd="1" destOrd="0" parTransId="{AA7532B8-EAB3-4B8B-9DF4-B55D964A68EE}" sibTransId="{D97EEF32-2133-429C-9BF5-29084E9DFE1D}"/>
    <dgm:cxn modelId="{AB3CCBFD-DB2A-4BC5-BB4F-C1DB4FFC3AFC}" type="presOf" srcId="{1C5B5E5E-80EC-41F6-8800-84141A814513}" destId="{1E1932F3-4C99-416C-AD0A-E7C01A6DA6E7}" srcOrd="0" destOrd="0" presId="urn:microsoft.com/office/officeart/2005/8/layout/radial6"/>
    <dgm:cxn modelId="{77426098-76E9-4DF3-916D-B292A7502C9A}" type="presParOf" srcId="{7790DE1B-B1E3-4C35-BCC5-E4D280E1499C}" destId="{3B8C959A-717F-47EC-94AA-C75FCFF2E2C3}" srcOrd="0" destOrd="0" presId="urn:microsoft.com/office/officeart/2005/8/layout/radial6"/>
    <dgm:cxn modelId="{0DA9BD60-0742-4509-B053-C4D873F8DB64}" type="presParOf" srcId="{7790DE1B-B1E3-4C35-BCC5-E4D280E1499C}" destId="{E769D177-EAA7-4BC0-9677-521B5670AE65}" srcOrd="1" destOrd="0" presId="urn:microsoft.com/office/officeart/2005/8/layout/radial6"/>
    <dgm:cxn modelId="{2817D1E9-C0FB-46F5-9EA0-6897D32DF528}" type="presParOf" srcId="{7790DE1B-B1E3-4C35-BCC5-E4D280E1499C}" destId="{FCB911BC-A268-4E69-99BF-B948D2C77BE8}" srcOrd="2" destOrd="0" presId="urn:microsoft.com/office/officeart/2005/8/layout/radial6"/>
    <dgm:cxn modelId="{8673C806-EF82-431F-8815-D7207CCD6295}" type="presParOf" srcId="{7790DE1B-B1E3-4C35-BCC5-E4D280E1499C}" destId="{66F25C83-4978-4116-88A9-85B6A3D8023E}" srcOrd="3" destOrd="0" presId="urn:microsoft.com/office/officeart/2005/8/layout/radial6"/>
    <dgm:cxn modelId="{096A512C-83EC-49BC-918C-3D72955DDD23}" type="presParOf" srcId="{7790DE1B-B1E3-4C35-BCC5-E4D280E1499C}" destId="{BBABCC7C-3399-442B-9986-A866BB643D5A}" srcOrd="4" destOrd="0" presId="urn:microsoft.com/office/officeart/2005/8/layout/radial6"/>
    <dgm:cxn modelId="{38DA1DDB-8124-4995-A280-417B800EEE79}" type="presParOf" srcId="{7790DE1B-B1E3-4C35-BCC5-E4D280E1499C}" destId="{BA6D76C6-DF08-4C37-BB3F-7EEDE411E79D}" srcOrd="5" destOrd="0" presId="urn:microsoft.com/office/officeart/2005/8/layout/radial6"/>
    <dgm:cxn modelId="{812683EA-4791-4990-BE72-D8E118C33985}" type="presParOf" srcId="{7790DE1B-B1E3-4C35-BCC5-E4D280E1499C}" destId="{130CF584-63BB-4A0E-B18D-B4D49FF4BF9C}" srcOrd="6" destOrd="0" presId="urn:microsoft.com/office/officeart/2005/8/layout/radial6"/>
    <dgm:cxn modelId="{721CF508-BFE7-4AD9-AC5D-2EA8706A4B39}" type="presParOf" srcId="{7790DE1B-B1E3-4C35-BCC5-E4D280E1499C}" destId="{1E1932F3-4C99-416C-AD0A-E7C01A6DA6E7}" srcOrd="7" destOrd="0" presId="urn:microsoft.com/office/officeart/2005/8/layout/radial6"/>
    <dgm:cxn modelId="{0A21BC13-FD73-45BA-B8D4-4D18653D728A}" type="presParOf" srcId="{7790DE1B-B1E3-4C35-BCC5-E4D280E1499C}" destId="{8AC16052-4586-4FFD-B969-AD29B9795BDD}" srcOrd="8" destOrd="0" presId="urn:microsoft.com/office/officeart/2005/8/layout/radial6"/>
    <dgm:cxn modelId="{9B9E0F8D-C3B1-457D-ADDD-BD7DAD0E750B}" type="presParOf" srcId="{7790DE1B-B1E3-4C35-BCC5-E4D280E1499C}" destId="{20250A3C-647C-4C5C-B125-E391591ECE57}"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0101AB-5530-409C-B083-20EA104EFA55}"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BB7A98A3-0542-402D-8EF4-C46CFB81664E}">
      <dgm:prSet phldrT="[Text]"/>
      <dgm:spPr/>
      <dgm:t>
        <a:bodyPr/>
        <a:lstStyle/>
        <a:p>
          <a:pPr algn="ctr"/>
          <a:r>
            <a:rPr lang="en-US" dirty="0">
              <a:latin typeface="Poppins SemiBold" panose="00000700000000000000" pitchFamily="2" charset="0"/>
              <a:cs typeface="Poppins SemiBold" panose="00000700000000000000" pitchFamily="2" charset="0"/>
            </a:rPr>
            <a:t>Inclusionary Zoning</a:t>
          </a:r>
        </a:p>
      </dgm:t>
    </dgm:pt>
    <dgm:pt modelId="{D7D8AAB6-95A9-49A2-96DE-60B3D5963369}" type="parTrans" cxnId="{B81A75DB-28E8-4667-8A57-AB301E24F1E9}">
      <dgm:prSet/>
      <dgm:spPr/>
      <dgm:t>
        <a:bodyPr/>
        <a:lstStyle/>
        <a:p>
          <a:endParaRPr lang="en-US"/>
        </a:p>
      </dgm:t>
    </dgm:pt>
    <dgm:pt modelId="{844212DE-8ECA-4662-816B-60CA4E10A895}" type="sibTrans" cxnId="{B81A75DB-28E8-4667-8A57-AB301E24F1E9}">
      <dgm:prSet/>
      <dgm:spPr/>
      <dgm:t>
        <a:bodyPr/>
        <a:lstStyle/>
        <a:p>
          <a:endParaRPr lang="en-US"/>
        </a:p>
      </dgm:t>
    </dgm:pt>
    <dgm:pt modelId="{58A771EE-B351-46F4-B40E-38732191107F}">
      <dgm:prSet phldrT="[Text]"/>
      <dgm:spPr/>
      <dgm:t>
        <a:bodyPr anchor="t"/>
        <a:lstStyle/>
        <a:p>
          <a:r>
            <a:rPr lang="en-US" dirty="0">
              <a:latin typeface="Poppins" panose="00000500000000000000" pitchFamily="2" charset="0"/>
              <a:cs typeface="Poppins" panose="00000500000000000000" pitchFamily="2" charset="0"/>
            </a:rPr>
            <a:t>Stipulates that new residential development in certain zones includes affordable housing units.</a:t>
          </a:r>
        </a:p>
      </dgm:t>
    </dgm:pt>
    <dgm:pt modelId="{6CB2558D-F311-4E6D-825E-C1D2DB57323C}" type="parTrans" cxnId="{30AFC0C8-AA46-4D58-BF55-345D4CE3DF67}">
      <dgm:prSet/>
      <dgm:spPr/>
      <dgm:t>
        <a:bodyPr/>
        <a:lstStyle/>
        <a:p>
          <a:endParaRPr lang="en-US"/>
        </a:p>
      </dgm:t>
    </dgm:pt>
    <dgm:pt modelId="{48623AA2-FCB6-45DF-BF2F-4866ADB3D931}" type="sibTrans" cxnId="{30AFC0C8-AA46-4D58-BF55-345D4CE3DF67}">
      <dgm:prSet/>
      <dgm:spPr/>
      <dgm:t>
        <a:bodyPr/>
        <a:lstStyle/>
        <a:p>
          <a:endParaRPr lang="en-US"/>
        </a:p>
      </dgm:t>
    </dgm:pt>
    <dgm:pt modelId="{57C35FA7-63A8-4D2A-A1E3-225384AC3A92}">
      <dgm:prSet phldrT="[Text]"/>
      <dgm:spPr/>
      <dgm:t>
        <a:bodyPr/>
        <a:lstStyle/>
        <a:p>
          <a:pPr algn="ctr"/>
          <a:r>
            <a:rPr lang="en-US">
              <a:latin typeface="Poppins SemiBold" panose="00000700000000000000" pitchFamily="2" charset="0"/>
              <a:cs typeface="Poppins SemiBold" panose="00000700000000000000" pitchFamily="2" charset="0"/>
            </a:rPr>
            <a:t>Density Bonuses</a:t>
          </a:r>
        </a:p>
      </dgm:t>
    </dgm:pt>
    <dgm:pt modelId="{C05144C3-4066-402E-AE41-DD2995085BF3}" type="parTrans" cxnId="{86C00D42-6399-413E-B9BC-E07B94A5ED4F}">
      <dgm:prSet/>
      <dgm:spPr/>
      <dgm:t>
        <a:bodyPr/>
        <a:lstStyle/>
        <a:p>
          <a:endParaRPr lang="en-US"/>
        </a:p>
      </dgm:t>
    </dgm:pt>
    <dgm:pt modelId="{17D50457-E6FC-4122-899D-008F75D77164}" type="sibTrans" cxnId="{86C00D42-6399-413E-B9BC-E07B94A5ED4F}">
      <dgm:prSet/>
      <dgm:spPr/>
      <dgm:t>
        <a:bodyPr/>
        <a:lstStyle/>
        <a:p>
          <a:endParaRPr lang="en-US"/>
        </a:p>
      </dgm:t>
    </dgm:pt>
    <dgm:pt modelId="{DC002DE5-E376-4340-9022-6E70DF364E00}">
      <dgm:prSet phldrT="[Text]"/>
      <dgm:spPr/>
      <dgm:t>
        <a:bodyPr anchor="t"/>
        <a:lstStyle/>
        <a:p>
          <a:r>
            <a:rPr lang="en-US">
              <a:latin typeface="Poppins" panose="00000500000000000000" pitchFamily="2" charset="0"/>
              <a:cs typeface="Poppins" panose="00000500000000000000" pitchFamily="2" charset="0"/>
            </a:rPr>
            <a:t>Permits more housing units, taller buildings, or more floor space in exchange for a public benefit, such as affordable units or contributions to a housing fund.</a:t>
          </a:r>
        </a:p>
      </dgm:t>
    </dgm:pt>
    <dgm:pt modelId="{B60F688C-6926-4B90-9244-0C7C653CF97D}" type="parTrans" cxnId="{2CAA3818-4149-4CE9-9E2C-79179AEE754A}">
      <dgm:prSet/>
      <dgm:spPr/>
      <dgm:t>
        <a:bodyPr/>
        <a:lstStyle/>
        <a:p>
          <a:endParaRPr lang="en-US"/>
        </a:p>
      </dgm:t>
    </dgm:pt>
    <dgm:pt modelId="{F4261C9F-6704-4BBA-A5BB-7B91076D42C3}" type="sibTrans" cxnId="{2CAA3818-4149-4CE9-9E2C-79179AEE754A}">
      <dgm:prSet/>
      <dgm:spPr/>
      <dgm:t>
        <a:bodyPr/>
        <a:lstStyle/>
        <a:p>
          <a:endParaRPr lang="en-US"/>
        </a:p>
      </dgm:t>
    </dgm:pt>
    <dgm:pt modelId="{ABE74343-C8A2-4EC7-9DF7-681CC5874B6A}">
      <dgm:prSet phldrT="[Text]"/>
      <dgm:spPr/>
      <dgm:t>
        <a:bodyPr/>
        <a:lstStyle/>
        <a:p>
          <a:pPr algn="ctr"/>
          <a:r>
            <a:rPr lang="en-US">
              <a:latin typeface="Poppins SemiBold" panose="00000700000000000000" pitchFamily="2" charset="0"/>
              <a:cs typeface="Poppins SemiBold" panose="00000700000000000000" pitchFamily="2" charset="0"/>
            </a:rPr>
            <a:t>Alternative Homeownership Models</a:t>
          </a:r>
        </a:p>
      </dgm:t>
    </dgm:pt>
    <dgm:pt modelId="{CE558A8C-BBF9-432F-9789-33DA1993C179}" type="parTrans" cxnId="{4401914A-7865-46C1-B35C-4B6684289B78}">
      <dgm:prSet/>
      <dgm:spPr/>
      <dgm:t>
        <a:bodyPr/>
        <a:lstStyle/>
        <a:p>
          <a:endParaRPr lang="en-US"/>
        </a:p>
      </dgm:t>
    </dgm:pt>
    <dgm:pt modelId="{F8A20D85-7454-497A-A99D-73ADCCFBA3D3}" type="sibTrans" cxnId="{4401914A-7865-46C1-B35C-4B6684289B78}">
      <dgm:prSet/>
      <dgm:spPr/>
      <dgm:t>
        <a:bodyPr/>
        <a:lstStyle/>
        <a:p>
          <a:endParaRPr lang="en-US"/>
        </a:p>
      </dgm:t>
    </dgm:pt>
    <dgm:pt modelId="{7C989E4B-FDCC-4DA4-BF20-00404E0887B7}">
      <dgm:prSet phldrT="[Text]"/>
      <dgm:spPr/>
      <dgm:t>
        <a:bodyPr anchor="t"/>
        <a:lstStyle/>
        <a:p>
          <a:r>
            <a:rPr lang="en-US">
              <a:latin typeface="Poppins" panose="00000500000000000000" pitchFamily="2" charset="0"/>
              <a:cs typeface="Poppins" panose="00000500000000000000" pitchFamily="2" charset="0"/>
            </a:rPr>
            <a:t>Provide long-term affordability and opportunities to build wealth via community land trusts, co-ops, lease purchase programs, etc.</a:t>
          </a:r>
        </a:p>
      </dgm:t>
    </dgm:pt>
    <dgm:pt modelId="{3B4CBA26-7ED7-4C0C-9F81-42F9C46D4897}" type="parTrans" cxnId="{923CC82A-295E-4268-8EE3-DA49EA922DB4}">
      <dgm:prSet/>
      <dgm:spPr/>
      <dgm:t>
        <a:bodyPr/>
        <a:lstStyle/>
        <a:p>
          <a:endParaRPr lang="en-US"/>
        </a:p>
      </dgm:t>
    </dgm:pt>
    <dgm:pt modelId="{3C19445A-D0FB-4878-8D2F-B33424E8CAD8}" type="sibTrans" cxnId="{923CC82A-295E-4268-8EE3-DA49EA922DB4}">
      <dgm:prSet/>
      <dgm:spPr/>
      <dgm:t>
        <a:bodyPr/>
        <a:lstStyle/>
        <a:p>
          <a:endParaRPr lang="en-US"/>
        </a:p>
      </dgm:t>
    </dgm:pt>
    <dgm:pt modelId="{FE0357C6-67B7-4085-8F8C-CC3A2609F0ED}" type="pres">
      <dgm:prSet presAssocID="{860101AB-5530-409C-B083-20EA104EFA55}" presName="layout" presStyleCnt="0">
        <dgm:presLayoutVars>
          <dgm:chMax/>
          <dgm:chPref/>
          <dgm:dir/>
          <dgm:resizeHandles/>
        </dgm:presLayoutVars>
      </dgm:prSet>
      <dgm:spPr/>
    </dgm:pt>
    <dgm:pt modelId="{9512DC5F-E32F-4A4B-9F0D-44F15B5E379D}" type="pres">
      <dgm:prSet presAssocID="{BB7A98A3-0542-402D-8EF4-C46CFB81664E}" presName="root" presStyleCnt="0">
        <dgm:presLayoutVars>
          <dgm:chMax/>
          <dgm:chPref/>
        </dgm:presLayoutVars>
      </dgm:prSet>
      <dgm:spPr/>
    </dgm:pt>
    <dgm:pt modelId="{036102A3-CC9F-4C4F-A963-60DAA76C7D7A}" type="pres">
      <dgm:prSet presAssocID="{BB7A98A3-0542-402D-8EF4-C46CFB81664E}" presName="rootComposite" presStyleCnt="0">
        <dgm:presLayoutVars/>
      </dgm:prSet>
      <dgm:spPr/>
    </dgm:pt>
    <dgm:pt modelId="{00860D35-E64C-4E64-A2E0-26E83B7E92CC}" type="pres">
      <dgm:prSet presAssocID="{BB7A98A3-0542-402D-8EF4-C46CFB81664E}" presName="ParentAccent" presStyleLbl="alignNode1" presStyleIdx="0" presStyleCnt="3"/>
      <dgm:spPr>
        <a:solidFill>
          <a:srgbClr val="F15A29"/>
        </a:solidFill>
        <a:ln>
          <a:solidFill>
            <a:srgbClr val="F15A29"/>
          </a:solidFill>
        </a:ln>
      </dgm:spPr>
    </dgm:pt>
    <dgm:pt modelId="{55A106FA-3131-4708-8063-52E3195D9D95}" type="pres">
      <dgm:prSet presAssocID="{BB7A98A3-0542-402D-8EF4-C46CFB81664E}" presName="ParentSmallAccent" presStyleLbl="fgAcc1" presStyleIdx="0" presStyleCnt="3"/>
      <dgm:spPr>
        <a:solidFill>
          <a:srgbClr val="F15A29">
            <a:alpha val="90000"/>
          </a:srgbClr>
        </a:solidFill>
        <a:ln>
          <a:solidFill>
            <a:srgbClr val="F15A29"/>
          </a:solidFill>
        </a:ln>
      </dgm:spPr>
    </dgm:pt>
    <dgm:pt modelId="{0568EB54-966C-423D-B056-2D588EE20F11}" type="pres">
      <dgm:prSet presAssocID="{BB7A98A3-0542-402D-8EF4-C46CFB81664E}" presName="Parent" presStyleLbl="revTx" presStyleIdx="0" presStyleCnt="6">
        <dgm:presLayoutVars>
          <dgm:chMax/>
          <dgm:chPref val="4"/>
          <dgm:bulletEnabled val="1"/>
        </dgm:presLayoutVars>
      </dgm:prSet>
      <dgm:spPr/>
    </dgm:pt>
    <dgm:pt modelId="{1E11E3B7-F39F-4C2A-BD91-D4089A9E3A20}" type="pres">
      <dgm:prSet presAssocID="{BB7A98A3-0542-402D-8EF4-C46CFB81664E}" presName="childShape" presStyleCnt="0">
        <dgm:presLayoutVars>
          <dgm:chMax val="0"/>
          <dgm:chPref val="0"/>
        </dgm:presLayoutVars>
      </dgm:prSet>
      <dgm:spPr/>
    </dgm:pt>
    <dgm:pt modelId="{FE2804AC-D868-4356-901F-08A0BC510CB9}" type="pres">
      <dgm:prSet presAssocID="{58A771EE-B351-46F4-B40E-38732191107F}" presName="childComposite" presStyleCnt="0">
        <dgm:presLayoutVars>
          <dgm:chMax val="0"/>
          <dgm:chPref val="0"/>
        </dgm:presLayoutVars>
      </dgm:prSet>
      <dgm:spPr/>
    </dgm:pt>
    <dgm:pt modelId="{3DABBF61-5438-421F-980D-CC258EDA06F6}" type="pres">
      <dgm:prSet presAssocID="{58A771EE-B351-46F4-B40E-38732191107F}" presName="ChildAccent" presStyleLbl="solidFgAcc1" presStyleIdx="0" presStyleCnt="3" custLinFactY="-213313" custLinFactNeighborY="-300000"/>
      <dgm:spPr>
        <a:solidFill>
          <a:srgbClr val="FFFFFF"/>
        </a:solidFill>
        <a:ln>
          <a:solidFill>
            <a:srgbClr val="FFFFFF"/>
          </a:solidFill>
        </a:ln>
      </dgm:spPr>
    </dgm:pt>
    <dgm:pt modelId="{FDCF9720-615C-480F-9C43-4095A158AA2F}" type="pres">
      <dgm:prSet presAssocID="{58A771EE-B351-46F4-B40E-38732191107F}" presName="Child" presStyleLbl="revTx" presStyleIdx="1" presStyleCnt="6" custScaleY="514458">
        <dgm:presLayoutVars>
          <dgm:chMax val="0"/>
          <dgm:chPref val="0"/>
          <dgm:bulletEnabled val="1"/>
        </dgm:presLayoutVars>
      </dgm:prSet>
      <dgm:spPr/>
    </dgm:pt>
    <dgm:pt modelId="{006287A3-2A54-4300-9F65-F50282F18B9F}" type="pres">
      <dgm:prSet presAssocID="{57C35FA7-63A8-4D2A-A1E3-225384AC3A92}" presName="root" presStyleCnt="0">
        <dgm:presLayoutVars>
          <dgm:chMax/>
          <dgm:chPref/>
        </dgm:presLayoutVars>
      </dgm:prSet>
      <dgm:spPr/>
    </dgm:pt>
    <dgm:pt modelId="{C8A13F19-C5C0-43F8-8453-9C1D3275A6AE}" type="pres">
      <dgm:prSet presAssocID="{57C35FA7-63A8-4D2A-A1E3-225384AC3A92}" presName="rootComposite" presStyleCnt="0">
        <dgm:presLayoutVars/>
      </dgm:prSet>
      <dgm:spPr/>
    </dgm:pt>
    <dgm:pt modelId="{869FF25A-0D00-4AA5-A64D-31661AA23293}" type="pres">
      <dgm:prSet presAssocID="{57C35FA7-63A8-4D2A-A1E3-225384AC3A92}" presName="ParentAccent" presStyleLbl="alignNode1" presStyleIdx="1" presStyleCnt="3"/>
      <dgm:spPr>
        <a:solidFill>
          <a:srgbClr val="F15A29"/>
        </a:solidFill>
        <a:ln>
          <a:solidFill>
            <a:srgbClr val="F15A29"/>
          </a:solidFill>
        </a:ln>
      </dgm:spPr>
    </dgm:pt>
    <dgm:pt modelId="{32DD9ED8-562A-4A14-8CD1-D4CECFD79CA4}" type="pres">
      <dgm:prSet presAssocID="{57C35FA7-63A8-4D2A-A1E3-225384AC3A92}" presName="ParentSmallAccent" presStyleLbl="fgAcc1" presStyleIdx="1" presStyleCnt="3"/>
      <dgm:spPr>
        <a:solidFill>
          <a:srgbClr val="F15A29">
            <a:alpha val="90000"/>
          </a:srgbClr>
        </a:solidFill>
        <a:ln>
          <a:solidFill>
            <a:srgbClr val="F15A29"/>
          </a:solidFill>
        </a:ln>
      </dgm:spPr>
    </dgm:pt>
    <dgm:pt modelId="{2CD1EC57-85F7-492E-A4AD-C3008D09B516}" type="pres">
      <dgm:prSet presAssocID="{57C35FA7-63A8-4D2A-A1E3-225384AC3A92}" presName="Parent" presStyleLbl="revTx" presStyleIdx="2" presStyleCnt="6">
        <dgm:presLayoutVars>
          <dgm:chMax/>
          <dgm:chPref val="4"/>
          <dgm:bulletEnabled val="1"/>
        </dgm:presLayoutVars>
      </dgm:prSet>
      <dgm:spPr/>
    </dgm:pt>
    <dgm:pt modelId="{B55E1238-C83E-49EA-9983-EA4FF07C10D7}" type="pres">
      <dgm:prSet presAssocID="{57C35FA7-63A8-4D2A-A1E3-225384AC3A92}" presName="childShape" presStyleCnt="0">
        <dgm:presLayoutVars>
          <dgm:chMax val="0"/>
          <dgm:chPref val="0"/>
        </dgm:presLayoutVars>
      </dgm:prSet>
      <dgm:spPr/>
    </dgm:pt>
    <dgm:pt modelId="{E8BA92E6-D4A5-4FC0-BCB8-BA485CBF93FA}" type="pres">
      <dgm:prSet presAssocID="{DC002DE5-E376-4340-9022-6E70DF364E00}" presName="childComposite" presStyleCnt="0">
        <dgm:presLayoutVars>
          <dgm:chMax val="0"/>
          <dgm:chPref val="0"/>
        </dgm:presLayoutVars>
      </dgm:prSet>
      <dgm:spPr/>
    </dgm:pt>
    <dgm:pt modelId="{73A8A207-E428-497C-9D69-DAEC94CCF722}" type="pres">
      <dgm:prSet presAssocID="{DC002DE5-E376-4340-9022-6E70DF364E00}" presName="ChildAccent" presStyleLbl="solidFgAcc1" presStyleIdx="1" presStyleCnt="3" custLinFactY="-200000" custLinFactNeighborY="-270357"/>
      <dgm:spPr>
        <a:solidFill>
          <a:srgbClr val="FFFFFF"/>
        </a:solidFill>
        <a:ln>
          <a:solidFill>
            <a:srgbClr val="FFFFFF"/>
          </a:solidFill>
        </a:ln>
      </dgm:spPr>
    </dgm:pt>
    <dgm:pt modelId="{C9EC0A21-5BB1-45DD-951E-55C55CA7B444}" type="pres">
      <dgm:prSet presAssocID="{DC002DE5-E376-4340-9022-6E70DF364E00}" presName="Child" presStyleLbl="revTx" presStyleIdx="3" presStyleCnt="6" custScaleY="477602">
        <dgm:presLayoutVars>
          <dgm:chMax val="0"/>
          <dgm:chPref val="0"/>
          <dgm:bulletEnabled val="1"/>
        </dgm:presLayoutVars>
      </dgm:prSet>
      <dgm:spPr/>
    </dgm:pt>
    <dgm:pt modelId="{3F6EA9EA-BD6B-4439-A42D-07DD5E184546}" type="pres">
      <dgm:prSet presAssocID="{ABE74343-C8A2-4EC7-9DF7-681CC5874B6A}" presName="root" presStyleCnt="0">
        <dgm:presLayoutVars>
          <dgm:chMax/>
          <dgm:chPref/>
        </dgm:presLayoutVars>
      </dgm:prSet>
      <dgm:spPr/>
    </dgm:pt>
    <dgm:pt modelId="{A9BD42CB-5203-414C-8B6A-D90C95A71554}" type="pres">
      <dgm:prSet presAssocID="{ABE74343-C8A2-4EC7-9DF7-681CC5874B6A}" presName="rootComposite" presStyleCnt="0">
        <dgm:presLayoutVars/>
      </dgm:prSet>
      <dgm:spPr/>
    </dgm:pt>
    <dgm:pt modelId="{A23F044C-D6C3-41EA-9784-43643F92A630}" type="pres">
      <dgm:prSet presAssocID="{ABE74343-C8A2-4EC7-9DF7-681CC5874B6A}" presName="ParentAccent" presStyleLbl="alignNode1" presStyleIdx="2" presStyleCnt="3"/>
      <dgm:spPr>
        <a:solidFill>
          <a:srgbClr val="F15A29"/>
        </a:solidFill>
        <a:ln>
          <a:solidFill>
            <a:srgbClr val="F15A29"/>
          </a:solidFill>
        </a:ln>
      </dgm:spPr>
    </dgm:pt>
    <dgm:pt modelId="{32DC06E1-8F7F-4F67-955B-938AE5108E05}" type="pres">
      <dgm:prSet presAssocID="{ABE74343-C8A2-4EC7-9DF7-681CC5874B6A}" presName="ParentSmallAccent" presStyleLbl="fgAcc1" presStyleIdx="2" presStyleCnt="3"/>
      <dgm:spPr>
        <a:solidFill>
          <a:srgbClr val="F15A29">
            <a:alpha val="89804"/>
          </a:srgbClr>
        </a:solidFill>
        <a:ln>
          <a:solidFill>
            <a:srgbClr val="F15A29"/>
          </a:solidFill>
        </a:ln>
      </dgm:spPr>
    </dgm:pt>
    <dgm:pt modelId="{B5D2E1E9-6751-4ACA-BB44-FBF45281691F}" type="pres">
      <dgm:prSet presAssocID="{ABE74343-C8A2-4EC7-9DF7-681CC5874B6A}" presName="Parent" presStyleLbl="revTx" presStyleIdx="4" presStyleCnt="6">
        <dgm:presLayoutVars>
          <dgm:chMax/>
          <dgm:chPref val="4"/>
          <dgm:bulletEnabled val="1"/>
        </dgm:presLayoutVars>
      </dgm:prSet>
      <dgm:spPr/>
    </dgm:pt>
    <dgm:pt modelId="{8A71989D-7CE9-4140-ADE2-24FB3563802A}" type="pres">
      <dgm:prSet presAssocID="{ABE74343-C8A2-4EC7-9DF7-681CC5874B6A}" presName="childShape" presStyleCnt="0">
        <dgm:presLayoutVars>
          <dgm:chMax val="0"/>
          <dgm:chPref val="0"/>
        </dgm:presLayoutVars>
      </dgm:prSet>
      <dgm:spPr/>
    </dgm:pt>
    <dgm:pt modelId="{3C392180-7E05-4943-8E5B-A506887DDEE8}" type="pres">
      <dgm:prSet presAssocID="{7C989E4B-FDCC-4DA4-BF20-00404E0887B7}" presName="childComposite" presStyleCnt="0">
        <dgm:presLayoutVars>
          <dgm:chMax val="0"/>
          <dgm:chPref val="0"/>
        </dgm:presLayoutVars>
      </dgm:prSet>
      <dgm:spPr/>
    </dgm:pt>
    <dgm:pt modelId="{C17E7077-7441-4589-82EF-0FFB3C92A325}" type="pres">
      <dgm:prSet presAssocID="{7C989E4B-FDCC-4DA4-BF20-00404E0887B7}" presName="ChildAccent" presStyleLbl="solidFgAcc1" presStyleIdx="2" presStyleCnt="3" custLinFactY="-200000" custLinFactNeighborY="-231194"/>
      <dgm:spPr>
        <a:solidFill>
          <a:srgbClr val="FFFFFF"/>
        </a:solidFill>
        <a:ln>
          <a:solidFill>
            <a:srgbClr val="FFFFFF"/>
          </a:solidFill>
        </a:ln>
      </dgm:spPr>
    </dgm:pt>
    <dgm:pt modelId="{9151C175-464E-432D-B1CA-55BDC331553D}" type="pres">
      <dgm:prSet presAssocID="{7C989E4B-FDCC-4DA4-BF20-00404E0887B7}" presName="Child" presStyleLbl="revTx" presStyleIdx="5" presStyleCnt="6" custScaleY="444000">
        <dgm:presLayoutVars>
          <dgm:chMax val="0"/>
          <dgm:chPref val="0"/>
          <dgm:bulletEnabled val="1"/>
        </dgm:presLayoutVars>
      </dgm:prSet>
      <dgm:spPr/>
    </dgm:pt>
  </dgm:ptLst>
  <dgm:cxnLst>
    <dgm:cxn modelId="{C54FB913-4209-4C67-AEC8-15144567E778}" type="presOf" srcId="{860101AB-5530-409C-B083-20EA104EFA55}" destId="{FE0357C6-67B7-4085-8F8C-CC3A2609F0ED}" srcOrd="0" destOrd="0" presId="urn:microsoft.com/office/officeart/2008/layout/SquareAccentList"/>
    <dgm:cxn modelId="{2CAA3818-4149-4CE9-9E2C-79179AEE754A}" srcId="{57C35FA7-63A8-4D2A-A1E3-225384AC3A92}" destId="{DC002DE5-E376-4340-9022-6E70DF364E00}" srcOrd="0" destOrd="0" parTransId="{B60F688C-6926-4B90-9244-0C7C653CF97D}" sibTransId="{F4261C9F-6704-4BBA-A5BB-7B91076D42C3}"/>
    <dgm:cxn modelId="{923CC82A-295E-4268-8EE3-DA49EA922DB4}" srcId="{ABE74343-C8A2-4EC7-9DF7-681CC5874B6A}" destId="{7C989E4B-FDCC-4DA4-BF20-00404E0887B7}" srcOrd="0" destOrd="0" parTransId="{3B4CBA26-7ED7-4C0C-9F81-42F9C46D4897}" sibTransId="{3C19445A-D0FB-4878-8D2F-B33424E8CAD8}"/>
    <dgm:cxn modelId="{0EFBF03C-83C9-4880-8040-9775D6890B4C}" type="presOf" srcId="{7C989E4B-FDCC-4DA4-BF20-00404E0887B7}" destId="{9151C175-464E-432D-B1CA-55BDC331553D}" srcOrd="0" destOrd="0" presId="urn:microsoft.com/office/officeart/2008/layout/SquareAccentList"/>
    <dgm:cxn modelId="{86C00D42-6399-413E-B9BC-E07B94A5ED4F}" srcId="{860101AB-5530-409C-B083-20EA104EFA55}" destId="{57C35FA7-63A8-4D2A-A1E3-225384AC3A92}" srcOrd="1" destOrd="0" parTransId="{C05144C3-4066-402E-AE41-DD2995085BF3}" sibTransId="{17D50457-E6FC-4122-899D-008F75D77164}"/>
    <dgm:cxn modelId="{4401914A-7865-46C1-B35C-4B6684289B78}" srcId="{860101AB-5530-409C-B083-20EA104EFA55}" destId="{ABE74343-C8A2-4EC7-9DF7-681CC5874B6A}" srcOrd="2" destOrd="0" parTransId="{CE558A8C-BBF9-432F-9789-33DA1993C179}" sibTransId="{F8A20D85-7454-497A-A99D-73ADCCFBA3D3}"/>
    <dgm:cxn modelId="{EA4393B3-95FD-4F58-951D-AAB899BDAE61}" type="presOf" srcId="{57C35FA7-63A8-4D2A-A1E3-225384AC3A92}" destId="{2CD1EC57-85F7-492E-A4AD-C3008D09B516}" srcOrd="0" destOrd="0" presId="urn:microsoft.com/office/officeart/2008/layout/SquareAccentList"/>
    <dgm:cxn modelId="{91974EBF-20EE-46FA-802C-D9EC4E589AB2}" type="presOf" srcId="{BB7A98A3-0542-402D-8EF4-C46CFB81664E}" destId="{0568EB54-966C-423D-B056-2D588EE20F11}" srcOrd="0" destOrd="0" presId="urn:microsoft.com/office/officeart/2008/layout/SquareAccentList"/>
    <dgm:cxn modelId="{30AFC0C8-AA46-4D58-BF55-345D4CE3DF67}" srcId="{BB7A98A3-0542-402D-8EF4-C46CFB81664E}" destId="{58A771EE-B351-46F4-B40E-38732191107F}" srcOrd="0" destOrd="0" parTransId="{6CB2558D-F311-4E6D-825E-C1D2DB57323C}" sibTransId="{48623AA2-FCB6-45DF-BF2F-4866ADB3D931}"/>
    <dgm:cxn modelId="{B81A75DB-28E8-4667-8A57-AB301E24F1E9}" srcId="{860101AB-5530-409C-B083-20EA104EFA55}" destId="{BB7A98A3-0542-402D-8EF4-C46CFB81664E}" srcOrd="0" destOrd="0" parTransId="{D7D8AAB6-95A9-49A2-96DE-60B3D5963369}" sibTransId="{844212DE-8ECA-4662-816B-60CA4E10A895}"/>
    <dgm:cxn modelId="{CEB2BCE6-0317-457A-9046-86E3C1704E74}" type="presOf" srcId="{58A771EE-B351-46F4-B40E-38732191107F}" destId="{FDCF9720-615C-480F-9C43-4095A158AA2F}" srcOrd="0" destOrd="0" presId="urn:microsoft.com/office/officeart/2008/layout/SquareAccentList"/>
    <dgm:cxn modelId="{EF0640F4-6D56-40B1-8AB4-76DB8688B05B}" type="presOf" srcId="{DC002DE5-E376-4340-9022-6E70DF364E00}" destId="{C9EC0A21-5BB1-45DD-951E-55C55CA7B444}" srcOrd="0" destOrd="0" presId="urn:microsoft.com/office/officeart/2008/layout/SquareAccentList"/>
    <dgm:cxn modelId="{217DA4F8-CFB6-4773-8836-2B6B94859F48}" type="presOf" srcId="{ABE74343-C8A2-4EC7-9DF7-681CC5874B6A}" destId="{B5D2E1E9-6751-4ACA-BB44-FBF45281691F}" srcOrd="0" destOrd="0" presId="urn:microsoft.com/office/officeart/2008/layout/SquareAccentList"/>
    <dgm:cxn modelId="{FF4C6C4B-BECE-4CD6-BE4F-22FB804CDE45}" type="presParOf" srcId="{FE0357C6-67B7-4085-8F8C-CC3A2609F0ED}" destId="{9512DC5F-E32F-4A4B-9F0D-44F15B5E379D}" srcOrd="0" destOrd="0" presId="urn:microsoft.com/office/officeart/2008/layout/SquareAccentList"/>
    <dgm:cxn modelId="{644BDB4C-910E-4252-9936-20686A9B9FFA}" type="presParOf" srcId="{9512DC5F-E32F-4A4B-9F0D-44F15B5E379D}" destId="{036102A3-CC9F-4C4F-A963-60DAA76C7D7A}" srcOrd="0" destOrd="0" presId="urn:microsoft.com/office/officeart/2008/layout/SquareAccentList"/>
    <dgm:cxn modelId="{6C8FE96F-62BD-4798-8E7D-191BAB029FD9}" type="presParOf" srcId="{036102A3-CC9F-4C4F-A963-60DAA76C7D7A}" destId="{00860D35-E64C-4E64-A2E0-26E83B7E92CC}" srcOrd="0" destOrd="0" presId="urn:microsoft.com/office/officeart/2008/layout/SquareAccentList"/>
    <dgm:cxn modelId="{D89BCD11-23E9-41C4-B414-EB0BC631FFA3}" type="presParOf" srcId="{036102A3-CC9F-4C4F-A963-60DAA76C7D7A}" destId="{55A106FA-3131-4708-8063-52E3195D9D95}" srcOrd="1" destOrd="0" presId="urn:microsoft.com/office/officeart/2008/layout/SquareAccentList"/>
    <dgm:cxn modelId="{9E154DCB-AB6F-42CF-92FB-1D5ECDDF5691}" type="presParOf" srcId="{036102A3-CC9F-4C4F-A963-60DAA76C7D7A}" destId="{0568EB54-966C-423D-B056-2D588EE20F11}" srcOrd="2" destOrd="0" presId="urn:microsoft.com/office/officeart/2008/layout/SquareAccentList"/>
    <dgm:cxn modelId="{04632DC7-619B-4832-85E6-3BFA97543CE8}" type="presParOf" srcId="{9512DC5F-E32F-4A4B-9F0D-44F15B5E379D}" destId="{1E11E3B7-F39F-4C2A-BD91-D4089A9E3A20}" srcOrd="1" destOrd="0" presId="urn:microsoft.com/office/officeart/2008/layout/SquareAccentList"/>
    <dgm:cxn modelId="{5712BCBA-FEF8-472A-9EE5-7223621085E4}" type="presParOf" srcId="{1E11E3B7-F39F-4C2A-BD91-D4089A9E3A20}" destId="{FE2804AC-D868-4356-901F-08A0BC510CB9}" srcOrd="0" destOrd="0" presId="urn:microsoft.com/office/officeart/2008/layout/SquareAccentList"/>
    <dgm:cxn modelId="{C2C444E1-8252-4C78-9CD9-68054567E2AF}" type="presParOf" srcId="{FE2804AC-D868-4356-901F-08A0BC510CB9}" destId="{3DABBF61-5438-421F-980D-CC258EDA06F6}" srcOrd="0" destOrd="0" presId="urn:microsoft.com/office/officeart/2008/layout/SquareAccentList"/>
    <dgm:cxn modelId="{EDA18176-AE89-4609-A498-3C1EA2DA6DE1}" type="presParOf" srcId="{FE2804AC-D868-4356-901F-08A0BC510CB9}" destId="{FDCF9720-615C-480F-9C43-4095A158AA2F}" srcOrd="1" destOrd="0" presId="urn:microsoft.com/office/officeart/2008/layout/SquareAccentList"/>
    <dgm:cxn modelId="{F2758B66-4B24-4C23-861A-4A1C0A9E1658}" type="presParOf" srcId="{FE0357C6-67B7-4085-8F8C-CC3A2609F0ED}" destId="{006287A3-2A54-4300-9F65-F50282F18B9F}" srcOrd="1" destOrd="0" presId="urn:microsoft.com/office/officeart/2008/layout/SquareAccentList"/>
    <dgm:cxn modelId="{E83C7CD5-9824-4994-AF69-BF5DF2008E9D}" type="presParOf" srcId="{006287A3-2A54-4300-9F65-F50282F18B9F}" destId="{C8A13F19-C5C0-43F8-8453-9C1D3275A6AE}" srcOrd="0" destOrd="0" presId="urn:microsoft.com/office/officeart/2008/layout/SquareAccentList"/>
    <dgm:cxn modelId="{09F3B545-238D-41CC-B0A7-73C6A67C7227}" type="presParOf" srcId="{C8A13F19-C5C0-43F8-8453-9C1D3275A6AE}" destId="{869FF25A-0D00-4AA5-A64D-31661AA23293}" srcOrd="0" destOrd="0" presId="urn:microsoft.com/office/officeart/2008/layout/SquareAccentList"/>
    <dgm:cxn modelId="{F44F6100-3FFF-4193-AD0D-0E86B6E13C89}" type="presParOf" srcId="{C8A13F19-C5C0-43F8-8453-9C1D3275A6AE}" destId="{32DD9ED8-562A-4A14-8CD1-D4CECFD79CA4}" srcOrd="1" destOrd="0" presId="urn:microsoft.com/office/officeart/2008/layout/SquareAccentList"/>
    <dgm:cxn modelId="{D419B964-8037-4AB8-A3ED-BC27DA21D22D}" type="presParOf" srcId="{C8A13F19-C5C0-43F8-8453-9C1D3275A6AE}" destId="{2CD1EC57-85F7-492E-A4AD-C3008D09B516}" srcOrd="2" destOrd="0" presId="urn:microsoft.com/office/officeart/2008/layout/SquareAccentList"/>
    <dgm:cxn modelId="{889C3FA1-E8E9-4AD0-8143-532422361C9A}" type="presParOf" srcId="{006287A3-2A54-4300-9F65-F50282F18B9F}" destId="{B55E1238-C83E-49EA-9983-EA4FF07C10D7}" srcOrd="1" destOrd="0" presId="urn:microsoft.com/office/officeart/2008/layout/SquareAccentList"/>
    <dgm:cxn modelId="{05DE7214-638A-4C27-A5D1-9F2D1E571BEF}" type="presParOf" srcId="{B55E1238-C83E-49EA-9983-EA4FF07C10D7}" destId="{E8BA92E6-D4A5-4FC0-BCB8-BA485CBF93FA}" srcOrd="0" destOrd="0" presId="urn:microsoft.com/office/officeart/2008/layout/SquareAccentList"/>
    <dgm:cxn modelId="{04192AE9-A28D-42D1-9E02-776A570BB2DD}" type="presParOf" srcId="{E8BA92E6-D4A5-4FC0-BCB8-BA485CBF93FA}" destId="{73A8A207-E428-497C-9D69-DAEC94CCF722}" srcOrd="0" destOrd="0" presId="urn:microsoft.com/office/officeart/2008/layout/SquareAccentList"/>
    <dgm:cxn modelId="{A51EFF6A-9E23-4D00-8E97-6692C1E52E0C}" type="presParOf" srcId="{E8BA92E6-D4A5-4FC0-BCB8-BA485CBF93FA}" destId="{C9EC0A21-5BB1-45DD-951E-55C55CA7B444}" srcOrd="1" destOrd="0" presId="urn:microsoft.com/office/officeart/2008/layout/SquareAccentList"/>
    <dgm:cxn modelId="{DCFF6985-CA99-4BA7-8F08-AB9B9FFBD3BC}" type="presParOf" srcId="{FE0357C6-67B7-4085-8F8C-CC3A2609F0ED}" destId="{3F6EA9EA-BD6B-4439-A42D-07DD5E184546}" srcOrd="2" destOrd="0" presId="urn:microsoft.com/office/officeart/2008/layout/SquareAccentList"/>
    <dgm:cxn modelId="{3CF9DAB5-36C5-4DAA-A6EC-9272EBC3EC63}" type="presParOf" srcId="{3F6EA9EA-BD6B-4439-A42D-07DD5E184546}" destId="{A9BD42CB-5203-414C-8B6A-D90C95A71554}" srcOrd="0" destOrd="0" presId="urn:microsoft.com/office/officeart/2008/layout/SquareAccentList"/>
    <dgm:cxn modelId="{BFE3032E-D8CC-4637-906D-177C95390A60}" type="presParOf" srcId="{A9BD42CB-5203-414C-8B6A-D90C95A71554}" destId="{A23F044C-D6C3-41EA-9784-43643F92A630}" srcOrd="0" destOrd="0" presId="urn:microsoft.com/office/officeart/2008/layout/SquareAccentList"/>
    <dgm:cxn modelId="{87397E5D-98CD-4EEB-B1E1-3AD1129B4CEA}" type="presParOf" srcId="{A9BD42CB-5203-414C-8B6A-D90C95A71554}" destId="{32DC06E1-8F7F-4F67-955B-938AE5108E05}" srcOrd="1" destOrd="0" presId="urn:microsoft.com/office/officeart/2008/layout/SquareAccentList"/>
    <dgm:cxn modelId="{D47381ED-5D13-4CEA-A4EC-AF077C1F756B}" type="presParOf" srcId="{A9BD42CB-5203-414C-8B6A-D90C95A71554}" destId="{B5D2E1E9-6751-4ACA-BB44-FBF45281691F}" srcOrd="2" destOrd="0" presId="urn:microsoft.com/office/officeart/2008/layout/SquareAccentList"/>
    <dgm:cxn modelId="{C13BF37F-3B12-4E29-93F3-3C117450E90F}" type="presParOf" srcId="{3F6EA9EA-BD6B-4439-A42D-07DD5E184546}" destId="{8A71989D-7CE9-4140-ADE2-24FB3563802A}" srcOrd="1" destOrd="0" presId="urn:microsoft.com/office/officeart/2008/layout/SquareAccentList"/>
    <dgm:cxn modelId="{F1536F54-4372-4AD0-9AC4-0F01FB4B32E6}" type="presParOf" srcId="{8A71989D-7CE9-4140-ADE2-24FB3563802A}" destId="{3C392180-7E05-4943-8E5B-A506887DDEE8}" srcOrd="0" destOrd="0" presId="urn:microsoft.com/office/officeart/2008/layout/SquareAccentList"/>
    <dgm:cxn modelId="{A65ACB19-2C09-4427-89DD-C9D8B992ABAA}" type="presParOf" srcId="{3C392180-7E05-4943-8E5B-A506887DDEE8}" destId="{C17E7077-7441-4589-82EF-0FFB3C92A325}" srcOrd="0" destOrd="0" presId="urn:microsoft.com/office/officeart/2008/layout/SquareAccentList"/>
    <dgm:cxn modelId="{D2F107E0-6350-4B4B-9401-FC25020B83D6}" type="presParOf" srcId="{3C392180-7E05-4943-8E5B-A506887DDEE8}" destId="{9151C175-464E-432D-B1CA-55BDC331553D}"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0101AB-5530-409C-B083-20EA104EFA55}"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BB7A98A3-0542-402D-8EF4-C46CFB81664E}">
      <dgm:prSet phldrT="[Text]"/>
      <dgm:spPr/>
      <dgm:t>
        <a:bodyPr/>
        <a:lstStyle/>
        <a:p>
          <a:pPr algn="ctr"/>
          <a:r>
            <a:rPr lang="en-US">
              <a:latin typeface="Poppins SemiBold" panose="00000700000000000000" pitchFamily="2" charset="0"/>
              <a:cs typeface="Poppins SemiBold" panose="00000700000000000000" pitchFamily="2" charset="0"/>
            </a:rPr>
            <a:t>Training and Certification</a:t>
          </a:r>
        </a:p>
      </dgm:t>
    </dgm:pt>
    <dgm:pt modelId="{D7D8AAB6-95A9-49A2-96DE-60B3D5963369}" type="parTrans" cxnId="{B81A75DB-28E8-4667-8A57-AB301E24F1E9}">
      <dgm:prSet/>
      <dgm:spPr/>
      <dgm:t>
        <a:bodyPr/>
        <a:lstStyle/>
        <a:p>
          <a:endParaRPr lang="en-US"/>
        </a:p>
      </dgm:t>
    </dgm:pt>
    <dgm:pt modelId="{844212DE-8ECA-4662-816B-60CA4E10A895}" type="sibTrans" cxnId="{B81A75DB-28E8-4667-8A57-AB301E24F1E9}">
      <dgm:prSet/>
      <dgm:spPr/>
      <dgm:t>
        <a:bodyPr/>
        <a:lstStyle/>
        <a:p>
          <a:endParaRPr lang="en-US"/>
        </a:p>
      </dgm:t>
    </dgm:pt>
    <dgm:pt modelId="{58A771EE-B351-46F4-B40E-38732191107F}">
      <dgm:prSet phldrT="[Text]"/>
      <dgm:spPr/>
      <dgm:t>
        <a:bodyPr anchor="t"/>
        <a:lstStyle/>
        <a:p>
          <a:r>
            <a:rPr lang="en-US">
              <a:latin typeface="Poppins" panose="00000500000000000000" pitchFamily="2" charset="0"/>
              <a:cs typeface="Poppins" panose="00000500000000000000" pitchFamily="2" charset="0"/>
            </a:rPr>
            <a:t>Expand training and certification opportunities to increase small, minority and women-owned business participation in government projects and procurement opportunities.</a:t>
          </a:r>
        </a:p>
      </dgm:t>
    </dgm:pt>
    <dgm:pt modelId="{6CB2558D-F311-4E6D-825E-C1D2DB57323C}" type="parTrans" cxnId="{30AFC0C8-AA46-4D58-BF55-345D4CE3DF67}">
      <dgm:prSet/>
      <dgm:spPr/>
      <dgm:t>
        <a:bodyPr/>
        <a:lstStyle/>
        <a:p>
          <a:endParaRPr lang="en-US"/>
        </a:p>
      </dgm:t>
    </dgm:pt>
    <dgm:pt modelId="{48623AA2-FCB6-45DF-BF2F-4866ADB3D931}" type="sibTrans" cxnId="{30AFC0C8-AA46-4D58-BF55-345D4CE3DF67}">
      <dgm:prSet/>
      <dgm:spPr/>
      <dgm:t>
        <a:bodyPr/>
        <a:lstStyle/>
        <a:p>
          <a:endParaRPr lang="en-US"/>
        </a:p>
      </dgm:t>
    </dgm:pt>
    <dgm:pt modelId="{57C35FA7-63A8-4D2A-A1E3-225384AC3A92}">
      <dgm:prSet phldrT="[Text]"/>
      <dgm:spPr/>
      <dgm:t>
        <a:bodyPr/>
        <a:lstStyle/>
        <a:p>
          <a:pPr algn="ctr"/>
          <a:r>
            <a:rPr lang="en-US">
              <a:latin typeface="Poppins SemiBold" panose="00000700000000000000" pitchFamily="2" charset="0"/>
              <a:cs typeface="Poppins SemiBold" panose="00000700000000000000" pitchFamily="2" charset="0"/>
            </a:rPr>
            <a:t>Eliminate Bias</a:t>
          </a:r>
        </a:p>
      </dgm:t>
    </dgm:pt>
    <dgm:pt modelId="{C05144C3-4066-402E-AE41-DD2995085BF3}" type="parTrans" cxnId="{86C00D42-6399-413E-B9BC-E07B94A5ED4F}">
      <dgm:prSet/>
      <dgm:spPr/>
      <dgm:t>
        <a:bodyPr/>
        <a:lstStyle/>
        <a:p>
          <a:endParaRPr lang="en-US"/>
        </a:p>
      </dgm:t>
    </dgm:pt>
    <dgm:pt modelId="{17D50457-E6FC-4122-899D-008F75D77164}" type="sibTrans" cxnId="{86C00D42-6399-413E-B9BC-E07B94A5ED4F}">
      <dgm:prSet/>
      <dgm:spPr/>
      <dgm:t>
        <a:bodyPr/>
        <a:lstStyle/>
        <a:p>
          <a:endParaRPr lang="en-US"/>
        </a:p>
      </dgm:t>
    </dgm:pt>
    <dgm:pt modelId="{DC002DE5-E376-4340-9022-6E70DF364E00}">
      <dgm:prSet phldrT="[Text]"/>
      <dgm:spPr/>
      <dgm:t>
        <a:bodyPr anchor="t"/>
        <a:lstStyle/>
        <a:p>
          <a:r>
            <a:rPr lang="en-US">
              <a:latin typeface="Poppins" panose="00000500000000000000" pitchFamily="2" charset="0"/>
              <a:cs typeface="Poppins" panose="00000500000000000000" pitchFamily="2" charset="0"/>
            </a:rPr>
            <a:t>Develop a Hiring Academy to provide cohorts of companies with a structured process and consulting services to help them institute evidence-based hiring processes that are designed to eliminate bias in hiring.</a:t>
          </a:r>
        </a:p>
      </dgm:t>
    </dgm:pt>
    <dgm:pt modelId="{B60F688C-6926-4B90-9244-0C7C653CF97D}" type="parTrans" cxnId="{2CAA3818-4149-4CE9-9E2C-79179AEE754A}">
      <dgm:prSet/>
      <dgm:spPr/>
      <dgm:t>
        <a:bodyPr/>
        <a:lstStyle/>
        <a:p>
          <a:endParaRPr lang="en-US"/>
        </a:p>
      </dgm:t>
    </dgm:pt>
    <dgm:pt modelId="{F4261C9F-6704-4BBA-A5BB-7B91076D42C3}" type="sibTrans" cxnId="{2CAA3818-4149-4CE9-9E2C-79179AEE754A}">
      <dgm:prSet/>
      <dgm:spPr/>
      <dgm:t>
        <a:bodyPr/>
        <a:lstStyle/>
        <a:p>
          <a:endParaRPr lang="en-US"/>
        </a:p>
      </dgm:t>
    </dgm:pt>
    <dgm:pt modelId="{ABE74343-C8A2-4EC7-9DF7-681CC5874B6A}">
      <dgm:prSet phldrT="[Text]"/>
      <dgm:spPr/>
      <dgm:t>
        <a:bodyPr/>
        <a:lstStyle/>
        <a:p>
          <a:pPr algn="ctr"/>
          <a:r>
            <a:rPr lang="en-US">
              <a:latin typeface="Poppins SemiBold" panose="00000700000000000000" pitchFamily="2" charset="0"/>
              <a:cs typeface="Poppins SemiBold" panose="00000700000000000000" pitchFamily="2" charset="0"/>
            </a:rPr>
            <a:t>Community Workforce Agreements</a:t>
          </a:r>
        </a:p>
      </dgm:t>
    </dgm:pt>
    <dgm:pt modelId="{CE558A8C-BBF9-432F-9789-33DA1993C179}" type="parTrans" cxnId="{4401914A-7865-46C1-B35C-4B6684289B78}">
      <dgm:prSet/>
      <dgm:spPr/>
      <dgm:t>
        <a:bodyPr/>
        <a:lstStyle/>
        <a:p>
          <a:endParaRPr lang="en-US"/>
        </a:p>
      </dgm:t>
    </dgm:pt>
    <dgm:pt modelId="{F8A20D85-7454-497A-A99D-73ADCCFBA3D3}" type="sibTrans" cxnId="{4401914A-7865-46C1-B35C-4B6684289B78}">
      <dgm:prSet/>
      <dgm:spPr/>
      <dgm:t>
        <a:bodyPr/>
        <a:lstStyle/>
        <a:p>
          <a:endParaRPr lang="en-US"/>
        </a:p>
      </dgm:t>
    </dgm:pt>
    <dgm:pt modelId="{7C989E4B-FDCC-4DA4-BF20-00404E0887B7}">
      <dgm:prSet phldrT="[Text]"/>
      <dgm:spPr/>
      <dgm:t>
        <a:bodyPr anchor="t"/>
        <a:lstStyle/>
        <a:p>
          <a:r>
            <a:rPr lang="en-US">
              <a:latin typeface="Poppins" panose="00000500000000000000" pitchFamily="2" charset="0"/>
              <a:cs typeface="Poppins" panose="00000500000000000000" pitchFamily="2" charset="0"/>
            </a:rPr>
            <a:t>Expand the use of community workforce agreements and priority hire programs to expand job access and job quality for underrepresented  communities.</a:t>
          </a:r>
        </a:p>
      </dgm:t>
    </dgm:pt>
    <dgm:pt modelId="{3B4CBA26-7ED7-4C0C-9F81-42F9C46D4897}" type="parTrans" cxnId="{923CC82A-295E-4268-8EE3-DA49EA922DB4}">
      <dgm:prSet/>
      <dgm:spPr/>
      <dgm:t>
        <a:bodyPr/>
        <a:lstStyle/>
        <a:p>
          <a:endParaRPr lang="en-US"/>
        </a:p>
      </dgm:t>
    </dgm:pt>
    <dgm:pt modelId="{3C19445A-D0FB-4878-8D2F-B33424E8CAD8}" type="sibTrans" cxnId="{923CC82A-295E-4268-8EE3-DA49EA922DB4}">
      <dgm:prSet/>
      <dgm:spPr/>
      <dgm:t>
        <a:bodyPr/>
        <a:lstStyle/>
        <a:p>
          <a:endParaRPr lang="en-US"/>
        </a:p>
      </dgm:t>
    </dgm:pt>
    <dgm:pt modelId="{FE0357C6-67B7-4085-8F8C-CC3A2609F0ED}" type="pres">
      <dgm:prSet presAssocID="{860101AB-5530-409C-B083-20EA104EFA55}" presName="layout" presStyleCnt="0">
        <dgm:presLayoutVars>
          <dgm:chMax/>
          <dgm:chPref/>
          <dgm:dir/>
          <dgm:resizeHandles/>
        </dgm:presLayoutVars>
      </dgm:prSet>
      <dgm:spPr/>
    </dgm:pt>
    <dgm:pt modelId="{9512DC5F-E32F-4A4B-9F0D-44F15B5E379D}" type="pres">
      <dgm:prSet presAssocID="{BB7A98A3-0542-402D-8EF4-C46CFB81664E}" presName="root" presStyleCnt="0">
        <dgm:presLayoutVars>
          <dgm:chMax/>
          <dgm:chPref/>
        </dgm:presLayoutVars>
      </dgm:prSet>
      <dgm:spPr/>
    </dgm:pt>
    <dgm:pt modelId="{036102A3-CC9F-4C4F-A963-60DAA76C7D7A}" type="pres">
      <dgm:prSet presAssocID="{BB7A98A3-0542-402D-8EF4-C46CFB81664E}" presName="rootComposite" presStyleCnt="0">
        <dgm:presLayoutVars/>
      </dgm:prSet>
      <dgm:spPr/>
    </dgm:pt>
    <dgm:pt modelId="{00860D35-E64C-4E64-A2E0-26E83B7E92CC}" type="pres">
      <dgm:prSet presAssocID="{BB7A98A3-0542-402D-8EF4-C46CFB81664E}" presName="ParentAccent" presStyleLbl="alignNode1" presStyleIdx="0" presStyleCnt="3"/>
      <dgm:spPr>
        <a:solidFill>
          <a:srgbClr val="7030A0"/>
        </a:solidFill>
        <a:ln>
          <a:solidFill>
            <a:srgbClr val="7030A0"/>
          </a:solidFill>
        </a:ln>
      </dgm:spPr>
    </dgm:pt>
    <dgm:pt modelId="{55A106FA-3131-4708-8063-52E3195D9D95}" type="pres">
      <dgm:prSet presAssocID="{BB7A98A3-0542-402D-8EF4-C46CFB81664E}" presName="ParentSmallAccent" presStyleLbl="fgAcc1" presStyleIdx="0" presStyleCnt="3"/>
      <dgm:spPr>
        <a:solidFill>
          <a:srgbClr val="7030A0"/>
        </a:solidFill>
        <a:ln>
          <a:solidFill>
            <a:srgbClr val="7030A0"/>
          </a:solidFill>
        </a:ln>
      </dgm:spPr>
    </dgm:pt>
    <dgm:pt modelId="{0568EB54-966C-423D-B056-2D588EE20F11}" type="pres">
      <dgm:prSet presAssocID="{BB7A98A3-0542-402D-8EF4-C46CFB81664E}" presName="Parent" presStyleLbl="revTx" presStyleIdx="0" presStyleCnt="6">
        <dgm:presLayoutVars>
          <dgm:chMax/>
          <dgm:chPref val="4"/>
          <dgm:bulletEnabled val="1"/>
        </dgm:presLayoutVars>
      </dgm:prSet>
      <dgm:spPr/>
    </dgm:pt>
    <dgm:pt modelId="{1E11E3B7-F39F-4C2A-BD91-D4089A9E3A20}" type="pres">
      <dgm:prSet presAssocID="{BB7A98A3-0542-402D-8EF4-C46CFB81664E}" presName="childShape" presStyleCnt="0">
        <dgm:presLayoutVars>
          <dgm:chMax val="0"/>
          <dgm:chPref val="0"/>
        </dgm:presLayoutVars>
      </dgm:prSet>
      <dgm:spPr/>
    </dgm:pt>
    <dgm:pt modelId="{FE2804AC-D868-4356-901F-08A0BC510CB9}" type="pres">
      <dgm:prSet presAssocID="{58A771EE-B351-46F4-B40E-38732191107F}" presName="childComposite" presStyleCnt="0">
        <dgm:presLayoutVars>
          <dgm:chMax val="0"/>
          <dgm:chPref val="0"/>
        </dgm:presLayoutVars>
      </dgm:prSet>
      <dgm:spPr/>
    </dgm:pt>
    <dgm:pt modelId="{3DABBF61-5438-421F-980D-CC258EDA06F6}" type="pres">
      <dgm:prSet presAssocID="{58A771EE-B351-46F4-B40E-38732191107F}" presName="ChildAccent" presStyleLbl="solidFgAcc1" presStyleIdx="0" presStyleCnt="3" custLinFactY="-213313" custLinFactNeighborY="-300000"/>
      <dgm:spPr>
        <a:solidFill>
          <a:srgbClr val="FFFFFF"/>
        </a:solidFill>
        <a:ln>
          <a:solidFill>
            <a:srgbClr val="FFFFFF"/>
          </a:solidFill>
        </a:ln>
      </dgm:spPr>
    </dgm:pt>
    <dgm:pt modelId="{FDCF9720-615C-480F-9C43-4095A158AA2F}" type="pres">
      <dgm:prSet presAssocID="{58A771EE-B351-46F4-B40E-38732191107F}" presName="Child" presStyleLbl="revTx" presStyleIdx="1" presStyleCnt="6" custScaleY="514458">
        <dgm:presLayoutVars>
          <dgm:chMax val="0"/>
          <dgm:chPref val="0"/>
          <dgm:bulletEnabled val="1"/>
        </dgm:presLayoutVars>
      </dgm:prSet>
      <dgm:spPr/>
    </dgm:pt>
    <dgm:pt modelId="{006287A3-2A54-4300-9F65-F50282F18B9F}" type="pres">
      <dgm:prSet presAssocID="{57C35FA7-63A8-4D2A-A1E3-225384AC3A92}" presName="root" presStyleCnt="0">
        <dgm:presLayoutVars>
          <dgm:chMax/>
          <dgm:chPref/>
        </dgm:presLayoutVars>
      </dgm:prSet>
      <dgm:spPr/>
    </dgm:pt>
    <dgm:pt modelId="{C8A13F19-C5C0-43F8-8453-9C1D3275A6AE}" type="pres">
      <dgm:prSet presAssocID="{57C35FA7-63A8-4D2A-A1E3-225384AC3A92}" presName="rootComposite" presStyleCnt="0">
        <dgm:presLayoutVars/>
      </dgm:prSet>
      <dgm:spPr/>
    </dgm:pt>
    <dgm:pt modelId="{869FF25A-0D00-4AA5-A64D-31661AA23293}" type="pres">
      <dgm:prSet presAssocID="{57C35FA7-63A8-4D2A-A1E3-225384AC3A92}" presName="ParentAccent" presStyleLbl="alignNode1" presStyleIdx="1" presStyleCnt="3"/>
      <dgm:spPr>
        <a:solidFill>
          <a:srgbClr val="7030A0"/>
        </a:solidFill>
        <a:ln>
          <a:solidFill>
            <a:srgbClr val="7030A0"/>
          </a:solidFill>
        </a:ln>
      </dgm:spPr>
    </dgm:pt>
    <dgm:pt modelId="{32DD9ED8-562A-4A14-8CD1-D4CECFD79CA4}" type="pres">
      <dgm:prSet presAssocID="{57C35FA7-63A8-4D2A-A1E3-225384AC3A92}" presName="ParentSmallAccent" presStyleLbl="fgAcc1" presStyleIdx="1" presStyleCnt="3"/>
      <dgm:spPr>
        <a:solidFill>
          <a:srgbClr val="7030A0"/>
        </a:solidFill>
        <a:ln>
          <a:solidFill>
            <a:srgbClr val="7030A0"/>
          </a:solidFill>
        </a:ln>
      </dgm:spPr>
    </dgm:pt>
    <dgm:pt modelId="{2CD1EC57-85F7-492E-A4AD-C3008D09B516}" type="pres">
      <dgm:prSet presAssocID="{57C35FA7-63A8-4D2A-A1E3-225384AC3A92}" presName="Parent" presStyleLbl="revTx" presStyleIdx="2" presStyleCnt="6">
        <dgm:presLayoutVars>
          <dgm:chMax/>
          <dgm:chPref val="4"/>
          <dgm:bulletEnabled val="1"/>
        </dgm:presLayoutVars>
      </dgm:prSet>
      <dgm:spPr/>
    </dgm:pt>
    <dgm:pt modelId="{B55E1238-C83E-49EA-9983-EA4FF07C10D7}" type="pres">
      <dgm:prSet presAssocID="{57C35FA7-63A8-4D2A-A1E3-225384AC3A92}" presName="childShape" presStyleCnt="0">
        <dgm:presLayoutVars>
          <dgm:chMax val="0"/>
          <dgm:chPref val="0"/>
        </dgm:presLayoutVars>
      </dgm:prSet>
      <dgm:spPr/>
    </dgm:pt>
    <dgm:pt modelId="{E8BA92E6-D4A5-4FC0-BCB8-BA485CBF93FA}" type="pres">
      <dgm:prSet presAssocID="{DC002DE5-E376-4340-9022-6E70DF364E00}" presName="childComposite" presStyleCnt="0">
        <dgm:presLayoutVars>
          <dgm:chMax val="0"/>
          <dgm:chPref val="0"/>
        </dgm:presLayoutVars>
      </dgm:prSet>
      <dgm:spPr/>
    </dgm:pt>
    <dgm:pt modelId="{73A8A207-E428-497C-9D69-DAEC94CCF722}" type="pres">
      <dgm:prSet presAssocID="{DC002DE5-E376-4340-9022-6E70DF364E00}" presName="ChildAccent" presStyleLbl="solidFgAcc1" presStyleIdx="1" presStyleCnt="3" custLinFactY="-200000" custLinFactNeighborY="-270357"/>
      <dgm:spPr>
        <a:solidFill>
          <a:srgbClr val="FFFFFF"/>
        </a:solidFill>
        <a:ln>
          <a:solidFill>
            <a:srgbClr val="FFFFFF"/>
          </a:solidFill>
        </a:ln>
      </dgm:spPr>
    </dgm:pt>
    <dgm:pt modelId="{C9EC0A21-5BB1-45DD-951E-55C55CA7B444}" type="pres">
      <dgm:prSet presAssocID="{DC002DE5-E376-4340-9022-6E70DF364E00}" presName="Child" presStyleLbl="revTx" presStyleIdx="3" presStyleCnt="6" custScaleY="477602">
        <dgm:presLayoutVars>
          <dgm:chMax val="0"/>
          <dgm:chPref val="0"/>
          <dgm:bulletEnabled val="1"/>
        </dgm:presLayoutVars>
      </dgm:prSet>
      <dgm:spPr/>
    </dgm:pt>
    <dgm:pt modelId="{3F6EA9EA-BD6B-4439-A42D-07DD5E184546}" type="pres">
      <dgm:prSet presAssocID="{ABE74343-C8A2-4EC7-9DF7-681CC5874B6A}" presName="root" presStyleCnt="0">
        <dgm:presLayoutVars>
          <dgm:chMax/>
          <dgm:chPref/>
        </dgm:presLayoutVars>
      </dgm:prSet>
      <dgm:spPr/>
    </dgm:pt>
    <dgm:pt modelId="{A9BD42CB-5203-414C-8B6A-D90C95A71554}" type="pres">
      <dgm:prSet presAssocID="{ABE74343-C8A2-4EC7-9DF7-681CC5874B6A}" presName="rootComposite" presStyleCnt="0">
        <dgm:presLayoutVars/>
      </dgm:prSet>
      <dgm:spPr/>
    </dgm:pt>
    <dgm:pt modelId="{A23F044C-D6C3-41EA-9784-43643F92A630}" type="pres">
      <dgm:prSet presAssocID="{ABE74343-C8A2-4EC7-9DF7-681CC5874B6A}" presName="ParentAccent" presStyleLbl="alignNode1" presStyleIdx="2" presStyleCnt="3"/>
      <dgm:spPr>
        <a:solidFill>
          <a:srgbClr val="7030A0"/>
        </a:solidFill>
        <a:ln>
          <a:solidFill>
            <a:srgbClr val="7030A0"/>
          </a:solidFill>
        </a:ln>
      </dgm:spPr>
    </dgm:pt>
    <dgm:pt modelId="{32DC06E1-8F7F-4F67-955B-938AE5108E05}" type="pres">
      <dgm:prSet presAssocID="{ABE74343-C8A2-4EC7-9DF7-681CC5874B6A}" presName="ParentSmallAccent" presStyleLbl="fgAcc1" presStyleIdx="2" presStyleCnt="3"/>
      <dgm:spPr>
        <a:solidFill>
          <a:srgbClr val="7030A0"/>
        </a:solidFill>
        <a:ln>
          <a:solidFill>
            <a:srgbClr val="7030A0"/>
          </a:solidFill>
        </a:ln>
      </dgm:spPr>
    </dgm:pt>
    <dgm:pt modelId="{B5D2E1E9-6751-4ACA-BB44-FBF45281691F}" type="pres">
      <dgm:prSet presAssocID="{ABE74343-C8A2-4EC7-9DF7-681CC5874B6A}" presName="Parent" presStyleLbl="revTx" presStyleIdx="4" presStyleCnt="6">
        <dgm:presLayoutVars>
          <dgm:chMax/>
          <dgm:chPref val="4"/>
          <dgm:bulletEnabled val="1"/>
        </dgm:presLayoutVars>
      </dgm:prSet>
      <dgm:spPr/>
    </dgm:pt>
    <dgm:pt modelId="{8A71989D-7CE9-4140-ADE2-24FB3563802A}" type="pres">
      <dgm:prSet presAssocID="{ABE74343-C8A2-4EC7-9DF7-681CC5874B6A}" presName="childShape" presStyleCnt="0">
        <dgm:presLayoutVars>
          <dgm:chMax val="0"/>
          <dgm:chPref val="0"/>
        </dgm:presLayoutVars>
      </dgm:prSet>
      <dgm:spPr/>
    </dgm:pt>
    <dgm:pt modelId="{3C392180-7E05-4943-8E5B-A506887DDEE8}" type="pres">
      <dgm:prSet presAssocID="{7C989E4B-FDCC-4DA4-BF20-00404E0887B7}" presName="childComposite" presStyleCnt="0">
        <dgm:presLayoutVars>
          <dgm:chMax val="0"/>
          <dgm:chPref val="0"/>
        </dgm:presLayoutVars>
      </dgm:prSet>
      <dgm:spPr/>
    </dgm:pt>
    <dgm:pt modelId="{C17E7077-7441-4589-82EF-0FFB3C92A325}" type="pres">
      <dgm:prSet presAssocID="{7C989E4B-FDCC-4DA4-BF20-00404E0887B7}" presName="ChildAccent" presStyleLbl="solidFgAcc1" presStyleIdx="2" presStyleCnt="3" custLinFactY="-200000" custLinFactNeighborY="-231194"/>
      <dgm:spPr>
        <a:solidFill>
          <a:srgbClr val="FFFFFF"/>
        </a:solidFill>
        <a:ln>
          <a:solidFill>
            <a:srgbClr val="FFFFFF"/>
          </a:solidFill>
        </a:ln>
      </dgm:spPr>
    </dgm:pt>
    <dgm:pt modelId="{9151C175-464E-432D-B1CA-55BDC331553D}" type="pres">
      <dgm:prSet presAssocID="{7C989E4B-FDCC-4DA4-BF20-00404E0887B7}" presName="Child" presStyleLbl="revTx" presStyleIdx="5" presStyleCnt="6" custScaleY="444000">
        <dgm:presLayoutVars>
          <dgm:chMax val="0"/>
          <dgm:chPref val="0"/>
          <dgm:bulletEnabled val="1"/>
        </dgm:presLayoutVars>
      </dgm:prSet>
      <dgm:spPr/>
    </dgm:pt>
  </dgm:ptLst>
  <dgm:cxnLst>
    <dgm:cxn modelId="{C54FB913-4209-4C67-AEC8-15144567E778}" type="presOf" srcId="{860101AB-5530-409C-B083-20EA104EFA55}" destId="{FE0357C6-67B7-4085-8F8C-CC3A2609F0ED}" srcOrd="0" destOrd="0" presId="urn:microsoft.com/office/officeart/2008/layout/SquareAccentList"/>
    <dgm:cxn modelId="{2CAA3818-4149-4CE9-9E2C-79179AEE754A}" srcId="{57C35FA7-63A8-4D2A-A1E3-225384AC3A92}" destId="{DC002DE5-E376-4340-9022-6E70DF364E00}" srcOrd="0" destOrd="0" parTransId="{B60F688C-6926-4B90-9244-0C7C653CF97D}" sibTransId="{F4261C9F-6704-4BBA-A5BB-7B91076D42C3}"/>
    <dgm:cxn modelId="{923CC82A-295E-4268-8EE3-DA49EA922DB4}" srcId="{ABE74343-C8A2-4EC7-9DF7-681CC5874B6A}" destId="{7C989E4B-FDCC-4DA4-BF20-00404E0887B7}" srcOrd="0" destOrd="0" parTransId="{3B4CBA26-7ED7-4C0C-9F81-42F9C46D4897}" sibTransId="{3C19445A-D0FB-4878-8D2F-B33424E8CAD8}"/>
    <dgm:cxn modelId="{0EFBF03C-83C9-4880-8040-9775D6890B4C}" type="presOf" srcId="{7C989E4B-FDCC-4DA4-BF20-00404E0887B7}" destId="{9151C175-464E-432D-B1CA-55BDC331553D}" srcOrd="0" destOrd="0" presId="urn:microsoft.com/office/officeart/2008/layout/SquareAccentList"/>
    <dgm:cxn modelId="{86C00D42-6399-413E-B9BC-E07B94A5ED4F}" srcId="{860101AB-5530-409C-B083-20EA104EFA55}" destId="{57C35FA7-63A8-4D2A-A1E3-225384AC3A92}" srcOrd="1" destOrd="0" parTransId="{C05144C3-4066-402E-AE41-DD2995085BF3}" sibTransId="{17D50457-E6FC-4122-899D-008F75D77164}"/>
    <dgm:cxn modelId="{4401914A-7865-46C1-B35C-4B6684289B78}" srcId="{860101AB-5530-409C-B083-20EA104EFA55}" destId="{ABE74343-C8A2-4EC7-9DF7-681CC5874B6A}" srcOrd="2" destOrd="0" parTransId="{CE558A8C-BBF9-432F-9789-33DA1993C179}" sibTransId="{F8A20D85-7454-497A-A99D-73ADCCFBA3D3}"/>
    <dgm:cxn modelId="{EA4393B3-95FD-4F58-951D-AAB899BDAE61}" type="presOf" srcId="{57C35FA7-63A8-4D2A-A1E3-225384AC3A92}" destId="{2CD1EC57-85F7-492E-A4AD-C3008D09B516}" srcOrd="0" destOrd="0" presId="urn:microsoft.com/office/officeart/2008/layout/SquareAccentList"/>
    <dgm:cxn modelId="{91974EBF-20EE-46FA-802C-D9EC4E589AB2}" type="presOf" srcId="{BB7A98A3-0542-402D-8EF4-C46CFB81664E}" destId="{0568EB54-966C-423D-B056-2D588EE20F11}" srcOrd="0" destOrd="0" presId="urn:microsoft.com/office/officeart/2008/layout/SquareAccentList"/>
    <dgm:cxn modelId="{30AFC0C8-AA46-4D58-BF55-345D4CE3DF67}" srcId="{BB7A98A3-0542-402D-8EF4-C46CFB81664E}" destId="{58A771EE-B351-46F4-B40E-38732191107F}" srcOrd="0" destOrd="0" parTransId="{6CB2558D-F311-4E6D-825E-C1D2DB57323C}" sibTransId="{48623AA2-FCB6-45DF-BF2F-4866ADB3D931}"/>
    <dgm:cxn modelId="{B81A75DB-28E8-4667-8A57-AB301E24F1E9}" srcId="{860101AB-5530-409C-B083-20EA104EFA55}" destId="{BB7A98A3-0542-402D-8EF4-C46CFB81664E}" srcOrd="0" destOrd="0" parTransId="{D7D8AAB6-95A9-49A2-96DE-60B3D5963369}" sibTransId="{844212DE-8ECA-4662-816B-60CA4E10A895}"/>
    <dgm:cxn modelId="{CEB2BCE6-0317-457A-9046-86E3C1704E74}" type="presOf" srcId="{58A771EE-B351-46F4-B40E-38732191107F}" destId="{FDCF9720-615C-480F-9C43-4095A158AA2F}" srcOrd="0" destOrd="0" presId="urn:microsoft.com/office/officeart/2008/layout/SquareAccentList"/>
    <dgm:cxn modelId="{EF0640F4-6D56-40B1-8AB4-76DB8688B05B}" type="presOf" srcId="{DC002DE5-E376-4340-9022-6E70DF364E00}" destId="{C9EC0A21-5BB1-45DD-951E-55C55CA7B444}" srcOrd="0" destOrd="0" presId="urn:microsoft.com/office/officeart/2008/layout/SquareAccentList"/>
    <dgm:cxn modelId="{217DA4F8-CFB6-4773-8836-2B6B94859F48}" type="presOf" srcId="{ABE74343-C8A2-4EC7-9DF7-681CC5874B6A}" destId="{B5D2E1E9-6751-4ACA-BB44-FBF45281691F}" srcOrd="0" destOrd="0" presId="urn:microsoft.com/office/officeart/2008/layout/SquareAccentList"/>
    <dgm:cxn modelId="{FF4C6C4B-BECE-4CD6-BE4F-22FB804CDE45}" type="presParOf" srcId="{FE0357C6-67B7-4085-8F8C-CC3A2609F0ED}" destId="{9512DC5F-E32F-4A4B-9F0D-44F15B5E379D}" srcOrd="0" destOrd="0" presId="urn:microsoft.com/office/officeart/2008/layout/SquareAccentList"/>
    <dgm:cxn modelId="{644BDB4C-910E-4252-9936-20686A9B9FFA}" type="presParOf" srcId="{9512DC5F-E32F-4A4B-9F0D-44F15B5E379D}" destId="{036102A3-CC9F-4C4F-A963-60DAA76C7D7A}" srcOrd="0" destOrd="0" presId="urn:microsoft.com/office/officeart/2008/layout/SquareAccentList"/>
    <dgm:cxn modelId="{6C8FE96F-62BD-4798-8E7D-191BAB029FD9}" type="presParOf" srcId="{036102A3-CC9F-4C4F-A963-60DAA76C7D7A}" destId="{00860D35-E64C-4E64-A2E0-26E83B7E92CC}" srcOrd="0" destOrd="0" presId="urn:microsoft.com/office/officeart/2008/layout/SquareAccentList"/>
    <dgm:cxn modelId="{D89BCD11-23E9-41C4-B414-EB0BC631FFA3}" type="presParOf" srcId="{036102A3-CC9F-4C4F-A963-60DAA76C7D7A}" destId="{55A106FA-3131-4708-8063-52E3195D9D95}" srcOrd="1" destOrd="0" presId="urn:microsoft.com/office/officeart/2008/layout/SquareAccentList"/>
    <dgm:cxn modelId="{9E154DCB-AB6F-42CF-92FB-1D5ECDDF5691}" type="presParOf" srcId="{036102A3-CC9F-4C4F-A963-60DAA76C7D7A}" destId="{0568EB54-966C-423D-B056-2D588EE20F11}" srcOrd="2" destOrd="0" presId="urn:microsoft.com/office/officeart/2008/layout/SquareAccentList"/>
    <dgm:cxn modelId="{04632DC7-619B-4832-85E6-3BFA97543CE8}" type="presParOf" srcId="{9512DC5F-E32F-4A4B-9F0D-44F15B5E379D}" destId="{1E11E3B7-F39F-4C2A-BD91-D4089A9E3A20}" srcOrd="1" destOrd="0" presId="urn:microsoft.com/office/officeart/2008/layout/SquareAccentList"/>
    <dgm:cxn modelId="{5712BCBA-FEF8-472A-9EE5-7223621085E4}" type="presParOf" srcId="{1E11E3B7-F39F-4C2A-BD91-D4089A9E3A20}" destId="{FE2804AC-D868-4356-901F-08A0BC510CB9}" srcOrd="0" destOrd="0" presId="urn:microsoft.com/office/officeart/2008/layout/SquareAccentList"/>
    <dgm:cxn modelId="{C2C444E1-8252-4C78-9CD9-68054567E2AF}" type="presParOf" srcId="{FE2804AC-D868-4356-901F-08A0BC510CB9}" destId="{3DABBF61-5438-421F-980D-CC258EDA06F6}" srcOrd="0" destOrd="0" presId="urn:microsoft.com/office/officeart/2008/layout/SquareAccentList"/>
    <dgm:cxn modelId="{EDA18176-AE89-4609-A498-3C1EA2DA6DE1}" type="presParOf" srcId="{FE2804AC-D868-4356-901F-08A0BC510CB9}" destId="{FDCF9720-615C-480F-9C43-4095A158AA2F}" srcOrd="1" destOrd="0" presId="urn:microsoft.com/office/officeart/2008/layout/SquareAccentList"/>
    <dgm:cxn modelId="{F2758B66-4B24-4C23-861A-4A1C0A9E1658}" type="presParOf" srcId="{FE0357C6-67B7-4085-8F8C-CC3A2609F0ED}" destId="{006287A3-2A54-4300-9F65-F50282F18B9F}" srcOrd="1" destOrd="0" presId="urn:microsoft.com/office/officeart/2008/layout/SquareAccentList"/>
    <dgm:cxn modelId="{E83C7CD5-9824-4994-AF69-BF5DF2008E9D}" type="presParOf" srcId="{006287A3-2A54-4300-9F65-F50282F18B9F}" destId="{C8A13F19-C5C0-43F8-8453-9C1D3275A6AE}" srcOrd="0" destOrd="0" presId="urn:microsoft.com/office/officeart/2008/layout/SquareAccentList"/>
    <dgm:cxn modelId="{09F3B545-238D-41CC-B0A7-73C6A67C7227}" type="presParOf" srcId="{C8A13F19-C5C0-43F8-8453-9C1D3275A6AE}" destId="{869FF25A-0D00-4AA5-A64D-31661AA23293}" srcOrd="0" destOrd="0" presId="urn:microsoft.com/office/officeart/2008/layout/SquareAccentList"/>
    <dgm:cxn modelId="{F44F6100-3FFF-4193-AD0D-0E86B6E13C89}" type="presParOf" srcId="{C8A13F19-C5C0-43F8-8453-9C1D3275A6AE}" destId="{32DD9ED8-562A-4A14-8CD1-D4CECFD79CA4}" srcOrd="1" destOrd="0" presId="urn:microsoft.com/office/officeart/2008/layout/SquareAccentList"/>
    <dgm:cxn modelId="{D419B964-8037-4AB8-A3ED-BC27DA21D22D}" type="presParOf" srcId="{C8A13F19-C5C0-43F8-8453-9C1D3275A6AE}" destId="{2CD1EC57-85F7-492E-A4AD-C3008D09B516}" srcOrd="2" destOrd="0" presId="urn:microsoft.com/office/officeart/2008/layout/SquareAccentList"/>
    <dgm:cxn modelId="{889C3FA1-E8E9-4AD0-8143-532422361C9A}" type="presParOf" srcId="{006287A3-2A54-4300-9F65-F50282F18B9F}" destId="{B55E1238-C83E-49EA-9983-EA4FF07C10D7}" srcOrd="1" destOrd="0" presId="urn:microsoft.com/office/officeart/2008/layout/SquareAccentList"/>
    <dgm:cxn modelId="{05DE7214-638A-4C27-A5D1-9F2D1E571BEF}" type="presParOf" srcId="{B55E1238-C83E-49EA-9983-EA4FF07C10D7}" destId="{E8BA92E6-D4A5-4FC0-BCB8-BA485CBF93FA}" srcOrd="0" destOrd="0" presId="urn:microsoft.com/office/officeart/2008/layout/SquareAccentList"/>
    <dgm:cxn modelId="{04192AE9-A28D-42D1-9E02-776A570BB2DD}" type="presParOf" srcId="{E8BA92E6-D4A5-4FC0-BCB8-BA485CBF93FA}" destId="{73A8A207-E428-497C-9D69-DAEC94CCF722}" srcOrd="0" destOrd="0" presId="urn:microsoft.com/office/officeart/2008/layout/SquareAccentList"/>
    <dgm:cxn modelId="{A51EFF6A-9E23-4D00-8E97-6692C1E52E0C}" type="presParOf" srcId="{E8BA92E6-D4A5-4FC0-BCB8-BA485CBF93FA}" destId="{C9EC0A21-5BB1-45DD-951E-55C55CA7B444}" srcOrd="1" destOrd="0" presId="urn:microsoft.com/office/officeart/2008/layout/SquareAccentList"/>
    <dgm:cxn modelId="{DCFF6985-CA99-4BA7-8F08-AB9B9FFBD3BC}" type="presParOf" srcId="{FE0357C6-67B7-4085-8F8C-CC3A2609F0ED}" destId="{3F6EA9EA-BD6B-4439-A42D-07DD5E184546}" srcOrd="2" destOrd="0" presId="urn:microsoft.com/office/officeart/2008/layout/SquareAccentList"/>
    <dgm:cxn modelId="{3CF9DAB5-36C5-4DAA-A6EC-9272EBC3EC63}" type="presParOf" srcId="{3F6EA9EA-BD6B-4439-A42D-07DD5E184546}" destId="{A9BD42CB-5203-414C-8B6A-D90C95A71554}" srcOrd="0" destOrd="0" presId="urn:microsoft.com/office/officeart/2008/layout/SquareAccentList"/>
    <dgm:cxn modelId="{BFE3032E-D8CC-4637-906D-177C95390A60}" type="presParOf" srcId="{A9BD42CB-5203-414C-8B6A-D90C95A71554}" destId="{A23F044C-D6C3-41EA-9784-43643F92A630}" srcOrd="0" destOrd="0" presId="urn:microsoft.com/office/officeart/2008/layout/SquareAccentList"/>
    <dgm:cxn modelId="{87397E5D-98CD-4EEB-B1E1-3AD1129B4CEA}" type="presParOf" srcId="{A9BD42CB-5203-414C-8B6A-D90C95A71554}" destId="{32DC06E1-8F7F-4F67-955B-938AE5108E05}" srcOrd="1" destOrd="0" presId="urn:microsoft.com/office/officeart/2008/layout/SquareAccentList"/>
    <dgm:cxn modelId="{D47381ED-5D13-4CEA-A4EC-AF077C1F756B}" type="presParOf" srcId="{A9BD42CB-5203-414C-8B6A-D90C95A71554}" destId="{B5D2E1E9-6751-4ACA-BB44-FBF45281691F}" srcOrd="2" destOrd="0" presId="urn:microsoft.com/office/officeart/2008/layout/SquareAccentList"/>
    <dgm:cxn modelId="{C13BF37F-3B12-4E29-93F3-3C117450E90F}" type="presParOf" srcId="{3F6EA9EA-BD6B-4439-A42D-07DD5E184546}" destId="{8A71989D-7CE9-4140-ADE2-24FB3563802A}" srcOrd="1" destOrd="0" presId="urn:microsoft.com/office/officeart/2008/layout/SquareAccentList"/>
    <dgm:cxn modelId="{F1536F54-4372-4AD0-9AC4-0F01FB4B32E6}" type="presParOf" srcId="{8A71989D-7CE9-4140-ADE2-24FB3563802A}" destId="{3C392180-7E05-4943-8E5B-A506887DDEE8}" srcOrd="0" destOrd="0" presId="urn:microsoft.com/office/officeart/2008/layout/SquareAccentList"/>
    <dgm:cxn modelId="{A65ACB19-2C09-4427-89DD-C9D8B992ABAA}" type="presParOf" srcId="{3C392180-7E05-4943-8E5B-A506887DDEE8}" destId="{C17E7077-7441-4589-82EF-0FFB3C92A325}" srcOrd="0" destOrd="0" presId="urn:microsoft.com/office/officeart/2008/layout/SquareAccentList"/>
    <dgm:cxn modelId="{D2F107E0-6350-4B4B-9401-FC25020B83D6}" type="presParOf" srcId="{3C392180-7E05-4943-8E5B-A506887DDEE8}" destId="{9151C175-464E-432D-B1CA-55BDC331553D}"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0101AB-5530-409C-B083-20EA104EFA55}"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BB7A98A3-0542-402D-8EF4-C46CFB81664E}">
      <dgm:prSet phldrT="[Text]"/>
      <dgm:spPr/>
      <dgm:t>
        <a:bodyPr/>
        <a:lstStyle/>
        <a:p>
          <a:pPr algn="ctr"/>
          <a:r>
            <a:rPr lang="en-US">
              <a:latin typeface="Poppins SemiBold" panose="00000700000000000000" pitchFamily="2" charset="0"/>
              <a:cs typeface="Poppins SemiBold" panose="00000700000000000000" pitchFamily="2" charset="0"/>
            </a:rPr>
            <a:t>Equitable Resource Distribution</a:t>
          </a:r>
        </a:p>
      </dgm:t>
    </dgm:pt>
    <dgm:pt modelId="{D7D8AAB6-95A9-49A2-96DE-60B3D5963369}" type="parTrans" cxnId="{B81A75DB-28E8-4667-8A57-AB301E24F1E9}">
      <dgm:prSet/>
      <dgm:spPr/>
      <dgm:t>
        <a:bodyPr/>
        <a:lstStyle/>
        <a:p>
          <a:endParaRPr lang="en-US"/>
        </a:p>
      </dgm:t>
    </dgm:pt>
    <dgm:pt modelId="{844212DE-8ECA-4662-816B-60CA4E10A895}" type="sibTrans" cxnId="{B81A75DB-28E8-4667-8A57-AB301E24F1E9}">
      <dgm:prSet/>
      <dgm:spPr/>
      <dgm:t>
        <a:bodyPr/>
        <a:lstStyle/>
        <a:p>
          <a:endParaRPr lang="en-US"/>
        </a:p>
      </dgm:t>
    </dgm:pt>
    <dgm:pt modelId="{58A771EE-B351-46F4-B40E-38732191107F}">
      <dgm:prSet phldrT="[Text]" custT="1"/>
      <dgm:spPr/>
      <dgm:t>
        <a:bodyPr anchor="t"/>
        <a:lstStyle/>
        <a:p>
          <a:r>
            <a:rPr lang="en-US" sz="1600" b="0" i="0">
              <a:latin typeface="Poppins" panose="00000500000000000000" pitchFamily="2" charset="0"/>
              <a:cs typeface="Poppins" panose="00000500000000000000" pitchFamily="2" charset="0"/>
            </a:rPr>
            <a:t>Target services and facilities toward populations and geographies that are disproportionally affected by health and safety burdens, acknowledging that policies and designs that improve conditions for vulnerable groups can benefit everyone in the community.</a:t>
          </a:r>
          <a:endParaRPr lang="en-US" sz="1600">
            <a:latin typeface="Poppins" panose="00000500000000000000" pitchFamily="2" charset="0"/>
            <a:cs typeface="Poppins" panose="00000500000000000000" pitchFamily="2" charset="0"/>
          </a:endParaRPr>
        </a:p>
      </dgm:t>
    </dgm:pt>
    <dgm:pt modelId="{6CB2558D-F311-4E6D-825E-C1D2DB57323C}" type="parTrans" cxnId="{30AFC0C8-AA46-4D58-BF55-345D4CE3DF67}">
      <dgm:prSet/>
      <dgm:spPr/>
      <dgm:t>
        <a:bodyPr/>
        <a:lstStyle/>
        <a:p>
          <a:endParaRPr lang="en-US"/>
        </a:p>
      </dgm:t>
    </dgm:pt>
    <dgm:pt modelId="{48623AA2-FCB6-45DF-BF2F-4866ADB3D931}" type="sibTrans" cxnId="{30AFC0C8-AA46-4D58-BF55-345D4CE3DF67}">
      <dgm:prSet/>
      <dgm:spPr/>
      <dgm:t>
        <a:bodyPr/>
        <a:lstStyle/>
        <a:p>
          <a:endParaRPr lang="en-US"/>
        </a:p>
      </dgm:t>
    </dgm:pt>
    <dgm:pt modelId="{57C35FA7-63A8-4D2A-A1E3-225384AC3A92}">
      <dgm:prSet phldrT="[Text]"/>
      <dgm:spPr/>
      <dgm:t>
        <a:bodyPr/>
        <a:lstStyle/>
        <a:p>
          <a:pPr algn="ctr"/>
          <a:r>
            <a:rPr lang="en-US">
              <a:latin typeface="Poppins SemiBold" panose="00000700000000000000" pitchFamily="2" charset="0"/>
              <a:cs typeface="Poppins SemiBold" panose="00000700000000000000" pitchFamily="2" charset="0"/>
            </a:rPr>
            <a:t>Staff Diversity</a:t>
          </a:r>
        </a:p>
      </dgm:t>
    </dgm:pt>
    <dgm:pt modelId="{C05144C3-4066-402E-AE41-DD2995085BF3}" type="parTrans" cxnId="{86C00D42-6399-413E-B9BC-E07B94A5ED4F}">
      <dgm:prSet/>
      <dgm:spPr/>
      <dgm:t>
        <a:bodyPr/>
        <a:lstStyle/>
        <a:p>
          <a:endParaRPr lang="en-US"/>
        </a:p>
      </dgm:t>
    </dgm:pt>
    <dgm:pt modelId="{17D50457-E6FC-4122-899D-008F75D77164}" type="sibTrans" cxnId="{86C00D42-6399-413E-B9BC-E07B94A5ED4F}">
      <dgm:prSet/>
      <dgm:spPr/>
      <dgm:t>
        <a:bodyPr/>
        <a:lstStyle/>
        <a:p>
          <a:endParaRPr lang="en-US"/>
        </a:p>
      </dgm:t>
    </dgm:pt>
    <dgm:pt modelId="{DC002DE5-E376-4340-9022-6E70DF364E00}">
      <dgm:prSet phldrT="[Text]"/>
      <dgm:spPr/>
      <dgm:t>
        <a:bodyPr anchor="t"/>
        <a:lstStyle/>
        <a:p>
          <a:r>
            <a:rPr lang="en-US" b="0" i="0">
              <a:latin typeface="Poppins" panose="00000500000000000000" pitchFamily="2" charset="0"/>
              <a:cs typeface="Poppins" panose="00000500000000000000" pitchFamily="2" charset="0"/>
            </a:rPr>
            <a:t>Increase the diversity of agency staff at all levels of leadership and decision-making so that the workforce represents a range of backgrounds and life experiences and reflects the community it serves.</a:t>
          </a:r>
          <a:endParaRPr lang="en-US">
            <a:latin typeface="Poppins" panose="00000500000000000000" pitchFamily="2" charset="0"/>
            <a:cs typeface="Poppins" panose="00000500000000000000" pitchFamily="2" charset="0"/>
          </a:endParaRPr>
        </a:p>
      </dgm:t>
    </dgm:pt>
    <dgm:pt modelId="{B60F688C-6926-4B90-9244-0C7C653CF97D}" type="parTrans" cxnId="{2CAA3818-4149-4CE9-9E2C-79179AEE754A}">
      <dgm:prSet/>
      <dgm:spPr/>
      <dgm:t>
        <a:bodyPr/>
        <a:lstStyle/>
        <a:p>
          <a:endParaRPr lang="en-US"/>
        </a:p>
      </dgm:t>
    </dgm:pt>
    <dgm:pt modelId="{F4261C9F-6704-4BBA-A5BB-7B91076D42C3}" type="sibTrans" cxnId="{2CAA3818-4149-4CE9-9E2C-79179AEE754A}">
      <dgm:prSet/>
      <dgm:spPr/>
      <dgm:t>
        <a:bodyPr/>
        <a:lstStyle/>
        <a:p>
          <a:endParaRPr lang="en-US"/>
        </a:p>
      </dgm:t>
    </dgm:pt>
    <dgm:pt modelId="{ABE74343-C8A2-4EC7-9DF7-681CC5874B6A}">
      <dgm:prSet phldrT="[Text]"/>
      <dgm:spPr/>
      <dgm:t>
        <a:bodyPr/>
        <a:lstStyle/>
        <a:p>
          <a:pPr algn="ctr"/>
          <a:r>
            <a:rPr lang="en-US">
              <a:latin typeface="Poppins SemiBold" panose="00000700000000000000" pitchFamily="2" charset="0"/>
              <a:cs typeface="Poppins SemiBold" panose="00000700000000000000" pitchFamily="2" charset="0"/>
            </a:rPr>
            <a:t>Discounted Services</a:t>
          </a:r>
        </a:p>
      </dgm:t>
    </dgm:pt>
    <dgm:pt modelId="{CE558A8C-BBF9-432F-9789-33DA1993C179}" type="parTrans" cxnId="{4401914A-7865-46C1-B35C-4B6684289B78}">
      <dgm:prSet/>
      <dgm:spPr/>
      <dgm:t>
        <a:bodyPr/>
        <a:lstStyle/>
        <a:p>
          <a:endParaRPr lang="en-US"/>
        </a:p>
      </dgm:t>
    </dgm:pt>
    <dgm:pt modelId="{F8A20D85-7454-497A-A99D-73ADCCFBA3D3}" type="sibTrans" cxnId="{4401914A-7865-46C1-B35C-4B6684289B78}">
      <dgm:prSet/>
      <dgm:spPr/>
      <dgm:t>
        <a:bodyPr/>
        <a:lstStyle/>
        <a:p>
          <a:endParaRPr lang="en-US"/>
        </a:p>
      </dgm:t>
    </dgm:pt>
    <dgm:pt modelId="{7C989E4B-FDCC-4DA4-BF20-00404E0887B7}">
      <dgm:prSet phldrT="[Text]"/>
      <dgm:spPr/>
      <dgm:t>
        <a:bodyPr anchor="t"/>
        <a:lstStyle/>
        <a:p>
          <a:r>
            <a:rPr lang="en-US">
              <a:latin typeface="Poppins" panose="00000500000000000000" pitchFamily="2" charset="0"/>
              <a:cs typeface="Poppins" panose="00000500000000000000" pitchFamily="2" charset="0"/>
            </a:rPr>
            <a:t>Offer free or discounted bicycle safety training, helmets, repairs, etc. for  those in need living in low-income communities where professional services are not available.</a:t>
          </a:r>
        </a:p>
      </dgm:t>
    </dgm:pt>
    <dgm:pt modelId="{3B4CBA26-7ED7-4C0C-9F81-42F9C46D4897}" type="parTrans" cxnId="{923CC82A-295E-4268-8EE3-DA49EA922DB4}">
      <dgm:prSet/>
      <dgm:spPr/>
      <dgm:t>
        <a:bodyPr/>
        <a:lstStyle/>
        <a:p>
          <a:endParaRPr lang="en-US"/>
        </a:p>
      </dgm:t>
    </dgm:pt>
    <dgm:pt modelId="{3C19445A-D0FB-4878-8D2F-B33424E8CAD8}" type="sibTrans" cxnId="{923CC82A-295E-4268-8EE3-DA49EA922DB4}">
      <dgm:prSet/>
      <dgm:spPr/>
      <dgm:t>
        <a:bodyPr/>
        <a:lstStyle/>
        <a:p>
          <a:endParaRPr lang="en-US"/>
        </a:p>
      </dgm:t>
    </dgm:pt>
    <dgm:pt modelId="{FE0357C6-67B7-4085-8F8C-CC3A2609F0ED}" type="pres">
      <dgm:prSet presAssocID="{860101AB-5530-409C-B083-20EA104EFA55}" presName="layout" presStyleCnt="0">
        <dgm:presLayoutVars>
          <dgm:chMax/>
          <dgm:chPref/>
          <dgm:dir/>
          <dgm:resizeHandles/>
        </dgm:presLayoutVars>
      </dgm:prSet>
      <dgm:spPr/>
    </dgm:pt>
    <dgm:pt modelId="{9512DC5F-E32F-4A4B-9F0D-44F15B5E379D}" type="pres">
      <dgm:prSet presAssocID="{BB7A98A3-0542-402D-8EF4-C46CFB81664E}" presName="root" presStyleCnt="0">
        <dgm:presLayoutVars>
          <dgm:chMax/>
          <dgm:chPref/>
        </dgm:presLayoutVars>
      </dgm:prSet>
      <dgm:spPr/>
    </dgm:pt>
    <dgm:pt modelId="{036102A3-CC9F-4C4F-A963-60DAA76C7D7A}" type="pres">
      <dgm:prSet presAssocID="{BB7A98A3-0542-402D-8EF4-C46CFB81664E}" presName="rootComposite" presStyleCnt="0">
        <dgm:presLayoutVars/>
      </dgm:prSet>
      <dgm:spPr/>
    </dgm:pt>
    <dgm:pt modelId="{00860D35-E64C-4E64-A2E0-26E83B7E92CC}" type="pres">
      <dgm:prSet presAssocID="{BB7A98A3-0542-402D-8EF4-C46CFB81664E}" presName="ParentAccent" presStyleLbl="alignNode1" presStyleIdx="0" presStyleCnt="3"/>
      <dgm:spPr>
        <a:solidFill>
          <a:srgbClr val="8DC63F"/>
        </a:solidFill>
        <a:ln>
          <a:solidFill>
            <a:srgbClr val="8DC63F"/>
          </a:solidFill>
        </a:ln>
      </dgm:spPr>
    </dgm:pt>
    <dgm:pt modelId="{55A106FA-3131-4708-8063-52E3195D9D95}" type="pres">
      <dgm:prSet presAssocID="{BB7A98A3-0542-402D-8EF4-C46CFB81664E}" presName="ParentSmallAccent" presStyleLbl="fgAcc1" presStyleIdx="0" presStyleCnt="3"/>
      <dgm:spPr>
        <a:solidFill>
          <a:srgbClr val="8DC63F"/>
        </a:solidFill>
        <a:ln>
          <a:solidFill>
            <a:srgbClr val="8DC63F"/>
          </a:solidFill>
        </a:ln>
      </dgm:spPr>
    </dgm:pt>
    <dgm:pt modelId="{0568EB54-966C-423D-B056-2D588EE20F11}" type="pres">
      <dgm:prSet presAssocID="{BB7A98A3-0542-402D-8EF4-C46CFB81664E}" presName="Parent" presStyleLbl="revTx" presStyleIdx="0" presStyleCnt="6">
        <dgm:presLayoutVars>
          <dgm:chMax/>
          <dgm:chPref val="4"/>
          <dgm:bulletEnabled val="1"/>
        </dgm:presLayoutVars>
      </dgm:prSet>
      <dgm:spPr/>
    </dgm:pt>
    <dgm:pt modelId="{1E11E3B7-F39F-4C2A-BD91-D4089A9E3A20}" type="pres">
      <dgm:prSet presAssocID="{BB7A98A3-0542-402D-8EF4-C46CFB81664E}" presName="childShape" presStyleCnt="0">
        <dgm:presLayoutVars>
          <dgm:chMax val="0"/>
          <dgm:chPref val="0"/>
        </dgm:presLayoutVars>
      </dgm:prSet>
      <dgm:spPr/>
    </dgm:pt>
    <dgm:pt modelId="{FE2804AC-D868-4356-901F-08A0BC510CB9}" type="pres">
      <dgm:prSet presAssocID="{58A771EE-B351-46F4-B40E-38732191107F}" presName="childComposite" presStyleCnt="0">
        <dgm:presLayoutVars>
          <dgm:chMax val="0"/>
          <dgm:chPref val="0"/>
        </dgm:presLayoutVars>
      </dgm:prSet>
      <dgm:spPr/>
    </dgm:pt>
    <dgm:pt modelId="{3DABBF61-5438-421F-980D-CC258EDA06F6}" type="pres">
      <dgm:prSet presAssocID="{58A771EE-B351-46F4-B40E-38732191107F}" presName="ChildAccent" presStyleLbl="solidFgAcc1" presStyleIdx="0" presStyleCnt="3" custLinFactY="-213313" custLinFactNeighborY="-300000"/>
      <dgm:spPr>
        <a:solidFill>
          <a:srgbClr val="FFFFFF"/>
        </a:solidFill>
        <a:ln>
          <a:solidFill>
            <a:srgbClr val="FFFFFF"/>
          </a:solidFill>
        </a:ln>
      </dgm:spPr>
    </dgm:pt>
    <dgm:pt modelId="{FDCF9720-615C-480F-9C43-4095A158AA2F}" type="pres">
      <dgm:prSet presAssocID="{58A771EE-B351-46F4-B40E-38732191107F}" presName="Child" presStyleLbl="revTx" presStyleIdx="1" presStyleCnt="6" custScaleY="514458">
        <dgm:presLayoutVars>
          <dgm:chMax val="0"/>
          <dgm:chPref val="0"/>
          <dgm:bulletEnabled val="1"/>
        </dgm:presLayoutVars>
      </dgm:prSet>
      <dgm:spPr/>
    </dgm:pt>
    <dgm:pt modelId="{006287A3-2A54-4300-9F65-F50282F18B9F}" type="pres">
      <dgm:prSet presAssocID="{57C35FA7-63A8-4D2A-A1E3-225384AC3A92}" presName="root" presStyleCnt="0">
        <dgm:presLayoutVars>
          <dgm:chMax/>
          <dgm:chPref/>
        </dgm:presLayoutVars>
      </dgm:prSet>
      <dgm:spPr/>
    </dgm:pt>
    <dgm:pt modelId="{C8A13F19-C5C0-43F8-8453-9C1D3275A6AE}" type="pres">
      <dgm:prSet presAssocID="{57C35FA7-63A8-4D2A-A1E3-225384AC3A92}" presName="rootComposite" presStyleCnt="0">
        <dgm:presLayoutVars/>
      </dgm:prSet>
      <dgm:spPr/>
    </dgm:pt>
    <dgm:pt modelId="{869FF25A-0D00-4AA5-A64D-31661AA23293}" type="pres">
      <dgm:prSet presAssocID="{57C35FA7-63A8-4D2A-A1E3-225384AC3A92}" presName="ParentAccent" presStyleLbl="alignNode1" presStyleIdx="1" presStyleCnt="3"/>
      <dgm:spPr>
        <a:solidFill>
          <a:srgbClr val="8DC63F"/>
        </a:solidFill>
        <a:ln>
          <a:solidFill>
            <a:srgbClr val="8DC63F"/>
          </a:solidFill>
        </a:ln>
      </dgm:spPr>
    </dgm:pt>
    <dgm:pt modelId="{32DD9ED8-562A-4A14-8CD1-D4CECFD79CA4}" type="pres">
      <dgm:prSet presAssocID="{57C35FA7-63A8-4D2A-A1E3-225384AC3A92}" presName="ParentSmallAccent" presStyleLbl="fgAcc1" presStyleIdx="1" presStyleCnt="3"/>
      <dgm:spPr>
        <a:solidFill>
          <a:srgbClr val="8DC63F"/>
        </a:solidFill>
        <a:ln>
          <a:solidFill>
            <a:srgbClr val="8DC63F"/>
          </a:solidFill>
        </a:ln>
      </dgm:spPr>
    </dgm:pt>
    <dgm:pt modelId="{2CD1EC57-85F7-492E-A4AD-C3008D09B516}" type="pres">
      <dgm:prSet presAssocID="{57C35FA7-63A8-4D2A-A1E3-225384AC3A92}" presName="Parent" presStyleLbl="revTx" presStyleIdx="2" presStyleCnt="6">
        <dgm:presLayoutVars>
          <dgm:chMax/>
          <dgm:chPref val="4"/>
          <dgm:bulletEnabled val="1"/>
        </dgm:presLayoutVars>
      </dgm:prSet>
      <dgm:spPr/>
    </dgm:pt>
    <dgm:pt modelId="{B55E1238-C83E-49EA-9983-EA4FF07C10D7}" type="pres">
      <dgm:prSet presAssocID="{57C35FA7-63A8-4D2A-A1E3-225384AC3A92}" presName="childShape" presStyleCnt="0">
        <dgm:presLayoutVars>
          <dgm:chMax val="0"/>
          <dgm:chPref val="0"/>
        </dgm:presLayoutVars>
      </dgm:prSet>
      <dgm:spPr/>
    </dgm:pt>
    <dgm:pt modelId="{E8BA92E6-D4A5-4FC0-BCB8-BA485CBF93FA}" type="pres">
      <dgm:prSet presAssocID="{DC002DE5-E376-4340-9022-6E70DF364E00}" presName="childComposite" presStyleCnt="0">
        <dgm:presLayoutVars>
          <dgm:chMax val="0"/>
          <dgm:chPref val="0"/>
        </dgm:presLayoutVars>
      </dgm:prSet>
      <dgm:spPr/>
    </dgm:pt>
    <dgm:pt modelId="{73A8A207-E428-497C-9D69-DAEC94CCF722}" type="pres">
      <dgm:prSet presAssocID="{DC002DE5-E376-4340-9022-6E70DF364E00}" presName="ChildAccent" presStyleLbl="solidFgAcc1" presStyleIdx="1" presStyleCnt="3" custLinFactY="-200000" custLinFactNeighborY="-270357"/>
      <dgm:spPr>
        <a:solidFill>
          <a:srgbClr val="FFFFFF"/>
        </a:solidFill>
        <a:ln>
          <a:solidFill>
            <a:srgbClr val="FFFFFF"/>
          </a:solidFill>
        </a:ln>
      </dgm:spPr>
    </dgm:pt>
    <dgm:pt modelId="{C9EC0A21-5BB1-45DD-951E-55C55CA7B444}" type="pres">
      <dgm:prSet presAssocID="{DC002DE5-E376-4340-9022-6E70DF364E00}" presName="Child" presStyleLbl="revTx" presStyleIdx="3" presStyleCnt="6" custScaleY="477602">
        <dgm:presLayoutVars>
          <dgm:chMax val="0"/>
          <dgm:chPref val="0"/>
          <dgm:bulletEnabled val="1"/>
        </dgm:presLayoutVars>
      </dgm:prSet>
      <dgm:spPr/>
    </dgm:pt>
    <dgm:pt modelId="{3F6EA9EA-BD6B-4439-A42D-07DD5E184546}" type="pres">
      <dgm:prSet presAssocID="{ABE74343-C8A2-4EC7-9DF7-681CC5874B6A}" presName="root" presStyleCnt="0">
        <dgm:presLayoutVars>
          <dgm:chMax/>
          <dgm:chPref/>
        </dgm:presLayoutVars>
      </dgm:prSet>
      <dgm:spPr/>
    </dgm:pt>
    <dgm:pt modelId="{A9BD42CB-5203-414C-8B6A-D90C95A71554}" type="pres">
      <dgm:prSet presAssocID="{ABE74343-C8A2-4EC7-9DF7-681CC5874B6A}" presName="rootComposite" presStyleCnt="0">
        <dgm:presLayoutVars/>
      </dgm:prSet>
      <dgm:spPr/>
    </dgm:pt>
    <dgm:pt modelId="{A23F044C-D6C3-41EA-9784-43643F92A630}" type="pres">
      <dgm:prSet presAssocID="{ABE74343-C8A2-4EC7-9DF7-681CC5874B6A}" presName="ParentAccent" presStyleLbl="alignNode1" presStyleIdx="2" presStyleCnt="3"/>
      <dgm:spPr>
        <a:solidFill>
          <a:srgbClr val="8DC63F"/>
        </a:solidFill>
        <a:ln>
          <a:solidFill>
            <a:srgbClr val="8DC63F"/>
          </a:solidFill>
        </a:ln>
      </dgm:spPr>
    </dgm:pt>
    <dgm:pt modelId="{32DC06E1-8F7F-4F67-955B-938AE5108E05}" type="pres">
      <dgm:prSet presAssocID="{ABE74343-C8A2-4EC7-9DF7-681CC5874B6A}" presName="ParentSmallAccent" presStyleLbl="fgAcc1" presStyleIdx="2" presStyleCnt="3"/>
      <dgm:spPr>
        <a:solidFill>
          <a:srgbClr val="8DC63F"/>
        </a:solidFill>
        <a:ln>
          <a:solidFill>
            <a:srgbClr val="8DC63F"/>
          </a:solidFill>
        </a:ln>
      </dgm:spPr>
    </dgm:pt>
    <dgm:pt modelId="{B5D2E1E9-6751-4ACA-BB44-FBF45281691F}" type="pres">
      <dgm:prSet presAssocID="{ABE74343-C8A2-4EC7-9DF7-681CC5874B6A}" presName="Parent" presStyleLbl="revTx" presStyleIdx="4" presStyleCnt="6">
        <dgm:presLayoutVars>
          <dgm:chMax/>
          <dgm:chPref val="4"/>
          <dgm:bulletEnabled val="1"/>
        </dgm:presLayoutVars>
      </dgm:prSet>
      <dgm:spPr/>
    </dgm:pt>
    <dgm:pt modelId="{8A71989D-7CE9-4140-ADE2-24FB3563802A}" type="pres">
      <dgm:prSet presAssocID="{ABE74343-C8A2-4EC7-9DF7-681CC5874B6A}" presName="childShape" presStyleCnt="0">
        <dgm:presLayoutVars>
          <dgm:chMax val="0"/>
          <dgm:chPref val="0"/>
        </dgm:presLayoutVars>
      </dgm:prSet>
      <dgm:spPr/>
    </dgm:pt>
    <dgm:pt modelId="{3C392180-7E05-4943-8E5B-A506887DDEE8}" type="pres">
      <dgm:prSet presAssocID="{7C989E4B-FDCC-4DA4-BF20-00404E0887B7}" presName="childComposite" presStyleCnt="0">
        <dgm:presLayoutVars>
          <dgm:chMax val="0"/>
          <dgm:chPref val="0"/>
        </dgm:presLayoutVars>
      </dgm:prSet>
      <dgm:spPr/>
    </dgm:pt>
    <dgm:pt modelId="{C17E7077-7441-4589-82EF-0FFB3C92A325}" type="pres">
      <dgm:prSet presAssocID="{7C989E4B-FDCC-4DA4-BF20-00404E0887B7}" presName="ChildAccent" presStyleLbl="solidFgAcc1" presStyleIdx="2" presStyleCnt="3" custLinFactY="-200000" custLinFactNeighborY="-231194"/>
      <dgm:spPr>
        <a:solidFill>
          <a:srgbClr val="FFFFFF"/>
        </a:solidFill>
        <a:ln>
          <a:solidFill>
            <a:srgbClr val="FFFFFF"/>
          </a:solidFill>
        </a:ln>
      </dgm:spPr>
    </dgm:pt>
    <dgm:pt modelId="{9151C175-464E-432D-B1CA-55BDC331553D}" type="pres">
      <dgm:prSet presAssocID="{7C989E4B-FDCC-4DA4-BF20-00404E0887B7}" presName="Child" presStyleLbl="revTx" presStyleIdx="5" presStyleCnt="6" custScaleY="444000">
        <dgm:presLayoutVars>
          <dgm:chMax val="0"/>
          <dgm:chPref val="0"/>
          <dgm:bulletEnabled val="1"/>
        </dgm:presLayoutVars>
      </dgm:prSet>
      <dgm:spPr/>
    </dgm:pt>
  </dgm:ptLst>
  <dgm:cxnLst>
    <dgm:cxn modelId="{C54FB913-4209-4C67-AEC8-15144567E778}" type="presOf" srcId="{860101AB-5530-409C-B083-20EA104EFA55}" destId="{FE0357C6-67B7-4085-8F8C-CC3A2609F0ED}" srcOrd="0" destOrd="0" presId="urn:microsoft.com/office/officeart/2008/layout/SquareAccentList"/>
    <dgm:cxn modelId="{2CAA3818-4149-4CE9-9E2C-79179AEE754A}" srcId="{57C35FA7-63A8-4D2A-A1E3-225384AC3A92}" destId="{DC002DE5-E376-4340-9022-6E70DF364E00}" srcOrd="0" destOrd="0" parTransId="{B60F688C-6926-4B90-9244-0C7C653CF97D}" sibTransId="{F4261C9F-6704-4BBA-A5BB-7B91076D42C3}"/>
    <dgm:cxn modelId="{923CC82A-295E-4268-8EE3-DA49EA922DB4}" srcId="{ABE74343-C8A2-4EC7-9DF7-681CC5874B6A}" destId="{7C989E4B-FDCC-4DA4-BF20-00404E0887B7}" srcOrd="0" destOrd="0" parTransId="{3B4CBA26-7ED7-4C0C-9F81-42F9C46D4897}" sibTransId="{3C19445A-D0FB-4878-8D2F-B33424E8CAD8}"/>
    <dgm:cxn modelId="{0EFBF03C-83C9-4880-8040-9775D6890B4C}" type="presOf" srcId="{7C989E4B-FDCC-4DA4-BF20-00404E0887B7}" destId="{9151C175-464E-432D-B1CA-55BDC331553D}" srcOrd="0" destOrd="0" presId="urn:microsoft.com/office/officeart/2008/layout/SquareAccentList"/>
    <dgm:cxn modelId="{86C00D42-6399-413E-B9BC-E07B94A5ED4F}" srcId="{860101AB-5530-409C-B083-20EA104EFA55}" destId="{57C35FA7-63A8-4D2A-A1E3-225384AC3A92}" srcOrd="1" destOrd="0" parTransId="{C05144C3-4066-402E-AE41-DD2995085BF3}" sibTransId="{17D50457-E6FC-4122-899D-008F75D77164}"/>
    <dgm:cxn modelId="{4401914A-7865-46C1-B35C-4B6684289B78}" srcId="{860101AB-5530-409C-B083-20EA104EFA55}" destId="{ABE74343-C8A2-4EC7-9DF7-681CC5874B6A}" srcOrd="2" destOrd="0" parTransId="{CE558A8C-BBF9-432F-9789-33DA1993C179}" sibTransId="{F8A20D85-7454-497A-A99D-73ADCCFBA3D3}"/>
    <dgm:cxn modelId="{EA4393B3-95FD-4F58-951D-AAB899BDAE61}" type="presOf" srcId="{57C35FA7-63A8-4D2A-A1E3-225384AC3A92}" destId="{2CD1EC57-85F7-492E-A4AD-C3008D09B516}" srcOrd="0" destOrd="0" presId="urn:microsoft.com/office/officeart/2008/layout/SquareAccentList"/>
    <dgm:cxn modelId="{91974EBF-20EE-46FA-802C-D9EC4E589AB2}" type="presOf" srcId="{BB7A98A3-0542-402D-8EF4-C46CFB81664E}" destId="{0568EB54-966C-423D-B056-2D588EE20F11}" srcOrd="0" destOrd="0" presId="urn:microsoft.com/office/officeart/2008/layout/SquareAccentList"/>
    <dgm:cxn modelId="{30AFC0C8-AA46-4D58-BF55-345D4CE3DF67}" srcId="{BB7A98A3-0542-402D-8EF4-C46CFB81664E}" destId="{58A771EE-B351-46F4-B40E-38732191107F}" srcOrd="0" destOrd="0" parTransId="{6CB2558D-F311-4E6D-825E-C1D2DB57323C}" sibTransId="{48623AA2-FCB6-45DF-BF2F-4866ADB3D931}"/>
    <dgm:cxn modelId="{B81A75DB-28E8-4667-8A57-AB301E24F1E9}" srcId="{860101AB-5530-409C-B083-20EA104EFA55}" destId="{BB7A98A3-0542-402D-8EF4-C46CFB81664E}" srcOrd="0" destOrd="0" parTransId="{D7D8AAB6-95A9-49A2-96DE-60B3D5963369}" sibTransId="{844212DE-8ECA-4662-816B-60CA4E10A895}"/>
    <dgm:cxn modelId="{CEB2BCE6-0317-457A-9046-86E3C1704E74}" type="presOf" srcId="{58A771EE-B351-46F4-B40E-38732191107F}" destId="{FDCF9720-615C-480F-9C43-4095A158AA2F}" srcOrd="0" destOrd="0" presId="urn:microsoft.com/office/officeart/2008/layout/SquareAccentList"/>
    <dgm:cxn modelId="{EF0640F4-6D56-40B1-8AB4-76DB8688B05B}" type="presOf" srcId="{DC002DE5-E376-4340-9022-6E70DF364E00}" destId="{C9EC0A21-5BB1-45DD-951E-55C55CA7B444}" srcOrd="0" destOrd="0" presId="urn:microsoft.com/office/officeart/2008/layout/SquareAccentList"/>
    <dgm:cxn modelId="{217DA4F8-CFB6-4773-8836-2B6B94859F48}" type="presOf" srcId="{ABE74343-C8A2-4EC7-9DF7-681CC5874B6A}" destId="{B5D2E1E9-6751-4ACA-BB44-FBF45281691F}" srcOrd="0" destOrd="0" presId="urn:microsoft.com/office/officeart/2008/layout/SquareAccentList"/>
    <dgm:cxn modelId="{FF4C6C4B-BECE-4CD6-BE4F-22FB804CDE45}" type="presParOf" srcId="{FE0357C6-67B7-4085-8F8C-CC3A2609F0ED}" destId="{9512DC5F-E32F-4A4B-9F0D-44F15B5E379D}" srcOrd="0" destOrd="0" presId="urn:microsoft.com/office/officeart/2008/layout/SquareAccentList"/>
    <dgm:cxn modelId="{644BDB4C-910E-4252-9936-20686A9B9FFA}" type="presParOf" srcId="{9512DC5F-E32F-4A4B-9F0D-44F15B5E379D}" destId="{036102A3-CC9F-4C4F-A963-60DAA76C7D7A}" srcOrd="0" destOrd="0" presId="urn:microsoft.com/office/officeart/2008/layout/SquareAccentList"/>
    <dgm:cxn modelId="{6C8FE96F-62BD-4798-8E7D-191BAB029FD9}" type="presParOf" srcId="{036102A3-CC9F-4C4F-A963-60DAA76C7D7A}" destId="{00860D35-E64C-4E64-A2E0-26E83B7E92CC}" srcOrd="0" destOrd="0" presId="urn:microsoft.com/office/officeart/2008/layout/SquareAccentList"/>
    <dgm:cxn modelId="{D89BCD11-23E9-41C4-B414-EB0BC631FFA3}" type="presParOf" srcId="{036102A3-CC9F-4C4F-A963-60DAA76C7D7A}" destId="{55A106FA-3131-4708-8063-52E3195D9D95}" srcOrd="1" destOrd="0" presId="urn:microsoft.com/office/officeart/2008/layout/SquareAccentList"/>
    <dgm:cxn modelId="{9E154DCB-AB6F-42CF-92FB-1D5ECDDF5691}" type="presParOf" srcId="{036102A3-CC9F-4C4F-A963-60DAA76C7D7A}" destId="{0568EB54-966C-423D-B056-2D588EE20F11}" srcOrd="2" destOrd="0" presId="urn:microsoft.com/office/officeart/2008/layout/SquareAccentList"/>
    <dgm:cxn modelId="{04632DC7-619B-4832-85E6-3BFA97543CE8}" type="presParOf" srcId="{9512DC5F-E32F-4A4B-9F0D-44F15B5E379D}" destId="{1E11E3B7-F39F-4C2A-BD91-D4089A9E3A20}" srcOrd="1" destOrd="0" presId="urn:microsoft.com/office/officeart/2008/layout/SquareAccentList"/>
    <dgm:cxn modelId="{5712BCBA-FEF8-472A-9EE5-7223621085E4}" type="presParOf" srcId="{1E11E3B7-F39F-4C2A-BD91-D4089A9E3A20}" destId="{FE2804AC-D868-4356-901F-08A0BC510CB9}" srcOrd="0" destOrd="0" presId="urn:microsoft.com/office/officeart/2008/layout/SquareAccentList"/>
    <dgm:cxn modelId="{C2C444E1-8252-4C78-9CD9-68054567E2AF}" type="presParOf" srcId="{FE2804AC-D868-4356-901F-08A0BC510CB9}" destId="{3DABBF61-5438-421F-980D-CC258EDA06F6}" srcOrd="0" destOrd="0" presId="urn:microsoft.com/office/officeart/2008/layout/SquareAccentList"/>
    <dgm:cxn modelId="{EDA18176-AE89-4609-A498-3C1EA2DA6DE1}" type="presParOf" srcId="{FE2804AC-D868-4356-901F-08A0BC510CB9}" destId="{FDCF9720-615C-480F-9C43-4095A158AA2F}" srcOrd="1" destOrd="0" presId="urn:microsoft.com/office/officeart/2008/layout/SquareAccentList"/>
    <dgm:cxn modelId="{F2758B66-4B24-4C23-861A-4A1C0A9E1658}" type="presParOf" srcId="{FE0357C6-67B7-4085-8F8C-CC3A2609F0ED}" destId="{006287A3-2A54-4300-9F65-F50282F18B9F}" srcOrd="1" destOrd="0" presId="urn:microsoft.com/office/officeart/2008/layout/SquareAccentList"/>
    <dgm:cxn modelId="{E83C7CD5-9824-4994-AF69-BF5DF2008E9D}" type="presParOf" srcId="{006287A3-2A54-4300-9F65-F50282F18B9F}" destId="{C8A13F19-C5C0-43F8-8453-9C1D3275A6AE}" srcOrd="0" destOrd="0" presId="urn:microsoft.com/office/officeart/2008/layout/SquareAccentList"/>
    <dgm:cxn modelId="{09F3B545-238D-41CC-B0A7-73C6A67C7227}" type="presParOf" srcId="{C8A13F19-C5C0-43F8-8453-9C1D3275A6AE}" destId="{869FF25A-0D00-4AA5-A64D-31661AA23293}" srcOrd="0" destOrd="0" presId="urn:microsoft.com/office/officeart/2008/layout/SquareAccentList"/>
    <dgm:cxn modelId="{F44F6100-3FFF-4193-AD0D-0E86B6E13C89}" type="presParOf" srcId="{C8A13F19-C5C0-43F8-8453-9C1D3275A6AE}" destId="{32DD9ED8-562A-4A14-8CD1-D4CECFD79CA4}" srcOrd="1" destOrd="0" presId="urn:microsoft.com/office/officeart/2008/layout/SquareAccentList"/>
    <dgm:cxn modelId="{D419B964-8037-4AB8-A3ED-BC27DA21D22D}" type="presParOf" srcId="{C8A13F19-C5C0-43F8-8453-9C1D3275A6AE}" destId="{2CD1EC57-85F7-492E-A4AD-C3008D09B516}" srcOrd="2" destOrd="0" presId="urn:microsoft.com/office/officeart/2008/layout/SquareAccentList"/>
    <dgm:cxn modelId="{889C3FA1-E8E9-4AD0-8143-532422361C9A}" type="presParOf" srcId="{006287A3-2A54-4300-9F65-F50282F18B9F}" destId="{B55E1238-C83E-49EA-9983-EA4FF07C10D7}" srcOrd="1" destOrd="0" presId="urn:microsoft.com/office/officeart/2008/layout/SquareAccentList"/>
    <dgm:cxn modelId="{05DE7214-638A-4C27-A5D1-9F2D1E571BEF}" type="presParOf" srcId="{B55E1238-C83E-49EA-9983-EA4FF07C10D7}" destId="{E8BA92E6-D4A5-4FC0-BCB8-BA485CBF93FA}" srcOrd="0" destOrd="0" presId="urn:microsoft.com/office/officeart/2008/layout/SquareAccentList"/>
    <dgm:cxn modelId="{04192AE9-A28D-42D1-9E02-776A570BB2DD}" type="presParOf" srcId="{E8BA92E6-D4A5-4FC0-BCB8-BA485CBF93FA}" destId="{73A8A207-E428-497C-9D69-DAEC94CCF722}" srcOrd="0" destOrd="0" presId="urn:microsoft.com/office/officeart/2008/layout/SquareAccentList"/>
    <dgm:cxn modelId="{A51EFF6A-9E23-4D00-8E97-6692C1E52E0C}" type="presParOf" srcId="{E8BA92E6-D4A5-4FC0-BCB8-BA485CBF93FA}" destId="{C9EC0A21-5BB1-45DD-951E-55C55CA7B444}" srcOrd="1" destOrd="0" presId="urn:microsoft.com/office/officeart/2008/layout/SquareAccentList"/>
    <dgm:cxn modelId="{DCFF6985-CA99-4BA7-8F08-AB9B9FFBD3BC}" type="presParOf" srcId="{FE0357C6-67B7-4085-8F8C-CC3A2609F0ED}" destId="{3F6EA9EA-BD6B-4439-A42D-07DD5E184546}" srcOrd="2" destOrd="0" presId="urn:microsoft.com/office/officeart/2008/layout/SquareAccentList"/>
    <dgm:cxn modelId="{3CF9DAB5-36C5-4DAA-A6EC-9272EBC3EC63}" type="presParOf" srcId="{3F6EA9EA-BD6B-4439-A42D-07DD5E184546}" destId="{A9BD42CB-5203-414C-8B6A-D90C95A71554}" srcOrd="0" destOrd="0" presId="urn:microsoft.com/office/officeart/2008/layout/SquareAccentList"/>
    <dgm:cxn modelId="{BFE3032E-D8CC-4637-906D-177C95390A60}" type="presParOf" srcId="{A9BD42CB-5203-414C-8B6A-D90C95A71554}" destId="{A23F044C-D6C3-41EA-9784-43643F92A630}" srcOrd="0" destOrd="0" presId="urn:microsoft.com/office/officeart/2008/layout/SquareAccentList"/>
    <dgm:cxn modelId="{87397E5D-98CD-4EEB-B1E1-3AD1129B4CEA}" type="presParOf" srcId="{A9BD42CB-5203-414C-8B6A-D90C95A71554}" destId="{32DC06E1-8F7F-4F67-955B-938AE5108E05}" srcOrd="1" destOrd="0" presId="urn:microsoft.com/office/officeart/2008/layout/SquareAccentList"/>
    <dgm:cxn modelId="{D47381ED-5D13-4CEA-A4EC-AF077C1F756B}" type="presParOf" srcId="{A9BD42CB-5203-414C-8B6A-D90C95A71554}" destId="{B5D2E1E9-6751-4ACA-BB44-FBF45281691F}" srcOrd="2" destOrd="0" presId="urn:microsoft.com/office/officeart/2008/layout/SquareAccentList"/>
    <dgm:cxn modelId="{C13BF37F-3B12-4E29-93F3-3C117450E90F}" type="presParOf" srcId="{3F6EA9EA-BD6B-4439-A42D-07DD5E184546}" destId="{8A71989D-7CE9-4140-ADE2-24FB3563802A}" srcOrd="1" destOrd="0" presId="urn:microsoft.com/office/officeart/2008/layout/SquareAccentList"/>
    <dgm:cxn modelId="{F1536F54-4372-4AD0-9AC4-0F01FB4B32E6}" type="presParOf" srcId="{8A71989D-7CE9-4140-ADE2-24FB3563802A}" destId="{3C392180-7E05-4943-8E5B-A506887DDEE8}" srcOrd="0" destOrd="0" presId="urn:microsoft.com/office/officeart/2008/layout/SquareAccentList"/>
    <dgm:cxn modelId="{A65ACB19-2C09-4427-89DD-C9D8B992ABAA}" type="presParOf" srcId="{3C392180-7E05-4943-8E5B-A506887DDEE8}" destId="{C17E7077-7441-4589-82EF-0FFB3C92A325}" srcOrd="0" destOrd="0" presId="urn:microsoft.com/office/officeart/2008/layout/SquareAccentList"/>
    <dgm:cxn modelId="{D2F107E0-6350-4B4B-9401-FC25020B83D6}" type="presParOf" srcId="{3C392180-7E05-4943-8E5B-A506887DDEE8}" destId="{9151C175-464E-432D-B1CA-55BDC331553D}"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50A3C-647C-4C5C-B125-E391591ECE57}">
      <dsp:nvSpPr>
        <dsp:cNvPr id="0" name=""/>
        <dsp:cNvSpPr/>
      </dsp:nvSpPr>
      <dsp:spPr>
        <a:xfrm>
          <a:off x="1833742" y="935272"/>
          <a:ext cx="4460515" cy="4460515"/>
        </a:xfrm>
        <a:prstGeom prst="blockArc">
          <a:avLst>
            <a:gd name="adj1" fmla="val 9000000"/>
            <a:gd name="adj2" fmla="val 16200000"/>
            <a:gd name="adj3" fmla="val 4637"/>
          </a:avLst>
        </a:prstGeom>
        <a:solidFill>
          <a:srgbClr val="00A7A1"/>
        </a:solidFill>
        <a:ln>
          <a:noFill/>
        </a:ln>
        <a:effectLst/>
      </dsp:spPr>
      <dsp:style>
        <a:lnRef idx="0">
          <a:scrgbClr r="0" g="0" b="0"/>
        </a:lnRef>
        <a:fillRef idx="1">
          <a:scrgbClr r="0" g="0" b="0"/>
        </a:fillRef>
        <a:effectRef idx="0">
          <a:scrgbClr r="0" g="0" b="0"/>
        </a:effectRef>
        <a:fontRef idx="minor">
          <a:schemeClr val="lt1"/>
        </a:fontRef>
      </dsp:style>
    </dsp:sp>
    <dsp:sp modelId="{130CF584-63BB-4A0E-B18D-B4D49FF4BF9C}">
      <dsp:nvSpPr>
        <dsp:cNvPr id="0" name=""/>
        <dsp:cNvSpPr/>
      </dsp:nvSpPr>
      <dsp:spPr>
        <a:xfrm>
          <a:off x="1833742" y="935272"/>
          <a:ext cx="4460515" cy="4460515"/>
        </a:xfrm>
        <a:prstGeom prst="blockArc">
          <a:avLst>
            <a:gd name="adj1" fmla="val 1800000"/>
            <a:gd name="adj2" fmla="val 9000000"/>
            <a:gd name="adj3" fmla="val 4637"/>
          </a:avLst>
        </a:prstGeom>
        <a:solidFill>
          <a:srgbClr val="00A7A1"/>
        </a:solidFill>
        <a:ln>
          <a:noFill/>
        </a:ln>
        <a:effectLst/>
      </dsp:spPr>
      <dsp:style>
        <a:lnRef idx="0">
          <a:scrgbClr r="0" g="0" b="0"/>
        </a:lnRef>
        <a:fillRef idx="1">
          <a:scrgbClr r="0" g="0" b="0"/>
        </a:fillRef>
        <a:effectRef idx="0">
          <a:scrgbClr r="0" g="0" b="0"/>
        </a:effectRef>
        <a:fontRef idx="minor">
          <a:schemeClr val="lt1"/>
        </a:fontRef>
      </dsp:style>
    </dsp:sp>
    <dsp:sp modelId="{66F25C83-4978-4116-88A9-85B6A3D8023E}">
      <dsp:nvSpPr>
        <dsp:cNvPr id="0" name=""/>
        <dsp:cNvSpPr/>
      </dsp:nvSpPr>
      <dsp:spPr>
        <a:xfrm>
          <a:off x="1833742" y="935272"/>
          <a:ext cx="4460515" cy="4460515"/>
        </a:xfrm>
        <a:prstGeom prst="blockArc">
          <a:avLst>
            <a:gd name="adj1" fmla="val 16200000"/>
            <a:gd name="adj2" fmla="val 1800000"/>
            <a:gd name="adj3" fmla="val 4637"/>
          </a:avLst>
        </a:prstGeom>
        <a:solidFill>
          <a:srgbClr val="00A7A1"/>
        </a:solidFill>
        <a:ln>
          <a:noFill/>
        </a:ln>
        <a:effectLst/>
      </dsp:spPr>
      <dsp:style>
        <a:lnRef idx="0">
          <a:scrgbClr r="0" g="0" b="0"/>
        </a:lnRef>
        <a:fillRef idx="1">
          <a:scrgbClr r="0" g="0" b="0"/>
        </a:fillRef>
        <a:effectRef idx="0">
          <a:scrgbClr r="0" g="0" b="0"/>
        </a:effectRef>
        <a:fontRef idx="minor">
          <a:schemeClr val="lt1"/>
        </a:fontRef>
      </dsp:style>
    </dsp:sp>
    <dsp:sp modelId="{3B8C959A-717F-47EC-94AA-C75FCFF2E2C3}">
      <dsp:nvSpPr>
        <dsp:cNvPr id="0" name=""/>
        <dsp:cNvSpPr/>
      </dsp:nvSpPr>
      <dsp:spPr>
        <a:xfrm>
          <a:off x="3208781" y="2270885"/>
          <a:ext cx="1710437" cy="1789289"/>
        </a:xfrm>
        <a:prstGeom prst="ellipse">
          <a:avLst/>
        </a:prstGeom>
        <a:solidFill>
          <a:srgbClr val="00A7A1"/>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Poppins" panose="00000500000000000000" pitchFamily="2" charset="0"/>
              <a:cs typeface="Poppins" panose="00000500000000000000" pitchFamily="2" charset="0"/>
            </a:rPr>
            <a:t>Key Issues</a:t>
          </a:r>
        </a:p>
      </dsp:txBody>
      <dsp:txXfrm>
        <a:off x="3459269" y="2532920"/>
        <a:ext cx="1209461" cy="1265219"/>
      </dsp:txXfrm>
    </dsp:sp>
    <dsp:sp modelId="{E769D177-EAA7-4BC0-9677-521B5670AE65}">
      <dsp:nvSpPr>
        <dsp:cNvPr id="0" name=""/>
        <dsp:cNvSpPr/>
      </dsp:nvSpPr>
      <dsp:spPr>
        <a:xfrm>
          <a:off x="2811439" y="-265580"/>
          <a:ext cx="2505120" cy="2505120"/>
        </a:xfrm>
        <a:prstGeom prst="ellipse">
          <a:avLst/>
        </a:prstGeom>
        <a:solidFill>
          <a:srgbClr val="F15A29"/>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Poppins" panose="00000500000000000000" pitchFamily="2" charset="0"/>
              <a:cs typeface="Poppins" panose="00000500000000000000" pitchFamily="2" charset="0"/>
            </a:rPr>
            <a:t>Housing is too expensive. I can’t find a home that fits in my family’s budget.</a:t>
          </a:r>
        </a:p>
      </dsp:txBody>
      <dsp:txXfrm>
        <a:off x="3178305" y="101286"/>
        <a:ext cx="1771388" cy="1771388"/>
      </dsp:txXfrm>
    </dsp:sp>
    <dsp:sp modelId="{BBABCC7C-3399-442B-9986-A866BB643D5A}">
      <dsp:nvSpPr>
        <dsp:cNvPr id="0" name=""/>
        <dsp:cNvSpPr/>
      </dsp:nvSpPr>
      <dsp:spPr>
        <a:xfrm>
          <a:off x="4698120" y="3002246"/>
          <a:ext cx="2505120" cy="2505120"/>
        </a:xfrm>
        <a:prstGeom prst="ellipse">
          <a:avLst/>
        </a:prstGeom>
        <a:solidFill>
          <a:srgbClr val="8DC63F"/>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Poppins" panose="00000500000000000000" pitchFamily="2" charset="0"/>
              <a:cs typeface="Poppins" panose="00000500000000000000" pitchFamily="2" charset="0"/>
            </a:rPr>
            <a:t>There have been a lot of traffic collisions in my neighborhood. I don’t feel safe letting my kids walk home from school. </a:t>
          </a:r>
        </a:p>
      </dsp:txBody>
      <dsp:txXfrm>
        <a:off x="5064986" y="3369112"/>
        <a:ext cx="1771388" cy="1771388"/>
      </dsp:txXfrm>
    </dsp:sp>
    <dsp:sp modelId="{1E1932F3-4C99-416C-AD0A-E7C01A6DA6E7}">
      <dsp:nvSpPr>
        <dsp:cNvPr id="0" name=""/>
        <dsp:cNvSpPr/>
      </dsp:nvSpPr>
      <dsp:spPr>
        <a:xfrm>
          <a:off x="924758" y="3002246"/>
          <a:ext cx="2505120" cy="2505120"/>
        </a:xfrm>
        <a:prstGeom prst="ellipse">
          <a:avLst/>
        </a:prstGeom>
        <a:solidFill>
          <a:srgbClr val="7030A0"/>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Poppins" panose="00000500000000000000" pitchFamily="2" charset="0"/>
              <a:cs typeface="Poppins" panose="00000500000000000000" pitchFamily="2" charset="0"/>
            </a:rPr>
            <a:t>It’s been challenging to find a job. And even more challenging to find a job that pays me enough to afford to live here.</a:t>
          </a:r>
        </a:p>
      </dsp:txBody>
      <dsp:txXfrm>
        <a:off x="1291624" y="3369112"/>
        <a:ext cx="1771388" cy="1771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60D35-E64C-4E64-A2E0-26E83B7E92CC}">
      <dsp:nvSpPr>
        <dsp:cNvPr id="0" name=""/>
        <dsp:cNvSpPr/>
      </dsp:nvSpPr>
      <dsp:spPr>
        <a:xfrm>
          <a:off x="2466" y="716568"/>
          <a:ext cx="3390537" cy="398886"/>
        </a:xfrm>
        <a:prstGeom prst="rect">
          <a:avLst/>
        </a:prstGeom>
        <a:solidFill>
          <a:srgbClr val="F15A29"/>
        </a:solidFill>
        <a:ln w="12700" cap="flat" cmpd="sng" algn="ctr">
          <a:solidFill>
            <a:srgbClr val="F15A2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A106FA-3131-4708-8063-52E3195D9D95}">
      <dsp:nvSpPr>
        <dsp:cNvPr id="0" name=""/>
        <dsp:cNvSpPr/>
      </dsp:nvSpPr>
      <dsp:spPr>
        <a:xfrm>
          <a:off x="2466" y="866374"/>
          <a:ext cx="249081" cy="249081"/>
        </a:xfrm>
        <a:prstGeom prst="rect">
          <a:avLst/>
        </a:prstGeom>
        <a:solidFill>
          <a:srgbClr val="F15A29">
            <a:alpha val="90000"/>
          </a:srgbClr>
        </a:solidFill>
        <a:ln w="12700" cap="flat" cmpd="sng" algn="ctr">
          <a:solidFill>
            <a:srgbClr val="F15A29"/>
          </a:solidFill>
          <a:prstDash val="solid"/>
          <a:miter lim="800000"/>
        </a:ln>
        <a:effectLst/>
      </dsp:spPr>
      <dsp:style>
        <a:lnRef idx="2">
          <a:scrgbClr r="0" g="0" b="0"/>
        </a:lnRef>
        <a:fillRef idx="1">
          <a:scrgbClr r="0" g="0" b="0"/>
        </a:fillRef>
        <a:effectRef idx="0">
          <a:scrgbClr r="0" g="0" b="0"/>
        </a:effectRef>
        <a:fontRef idx="minor"/>
      </dsp:style>
    </dsp:sp>
    <dsp:sp modelId="{0568EB54-966C-423D-B056-2D588EE20F11}">
      <dsp:nvSpPr>
        <dsp:cNvPr id="0" name=""/>
        <dsp:cNvSpPr/>
      </dsp:nvSpPr>
      <dsp:spPr>
        <a:xfrm>
          <a:off x="2466" y="0"/>
          <a:ext cx="3390537" cy="71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Poppins SemiBold" panose="00000700000000000000" pitchFamily="2" charset="0"/>
              <a:cs typeface="Poppins SemiBold" panose="00000700000000000000" pitchFamily="2" charset="0"/>
            </a:rPr>
            <a:t>Inclusionary Zoning</a:t>
          </a:r>
        </a:p>
      </dsp:txBody>
      <dsp:txXfrm>
        <a:off x="2466" y="0"/>
        <a:ext cx="3390537" cy="716568"/>
      </dsp:txXfrm>
    </dsp:sp>
    <dsp:sp modelId="{3DABBF61-5438-421F-980D-CC258EDA06F6}">
      <dsp:nvSpPr>
        <dsp:cNvPr id="0" name=""/>
        <dsp:cNvSpPr/>
      </dsp:nvSpPr>
      <dsp:spPr>
        <a:xfrm>
          <a:off x="2466" y="1371600"/>
          <a:ext cx="249075" cy="249075"/>
        </a:xfrm>
        <a:prstGeom prst="rect">
          <a:avLst/>
        </a:prstGeom>
        <a:solidFill>
          <a:srgbClr val="FFFFFF"/>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FDCF9720-615C-480F-9C43-4095A158AA2F}">
      <dsp:nvSpPr>
        <dsp:cNvPr id="0" name=""/>
        <dsp:cNvSpPr/>
      </dsp:nvSpPr>
      <dsp:spPr>
        <a:xfrm>
          <a:off x="239803" y="1281215"/>
          <a:ext cx="3153200" cy="298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latin typeface="Poppins" panose="00000500000000000000" pitchFamily="2" charset="0"/>
              <a:cs typeface="Poppins" panose="00000500000000000000" pitchFamily="2" charset="0"/>
            </a:rPr>
            <a:t>Stipulates that new residential development in certain zones includes affordable housing units.</a:t>
          </a:r>
        </a:p>
      </dsp:txBody>
      <dsp:txXfrm>
        <a:off x="239803" y="1281215"/>
        <a:ext cx="3153200" cy="2986914"/>
      </dsp:txXfrm>
    </dsp:sp>
    <dsp:sp modelId="{869FF25A-0D00-4AA5-A64D-31661AA23293}">
      <dsp:nvSpPr>
        <dsp:cNvPr id="0" name=""/>
        <dsp:cNvSpPr/>
      </dsp:nvSpPr>
      <dsp:spPr>
        <a:xfrm>
          <a:off x="3562531" y="716568"/>
          <a:ext cx="3390537" cy="398886"/>
        </a:xfrm>
        <a:prstGeom prst="rect">
          <a:avLst/>
        </a:prstGeom>
        <a:solidFill>
          <a:srgbClr val="F15A29"/>
        </a:solidFill>
        <a:ln w="12700" cap="flat" cmpd="sng" algn="ctr">
          <a:solidFill>
            <a:srgbClr val="F15A2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D9ED8-562A-4A14-8CD1-D4CECFD79CA4}">
      <dsp:nvSpPr>
        <dsp:cNvPr id="0" name=""/>
        <dsp:cNvSpPr/>
      </dsp:nvSpPr>
      <dsp:spPr>
        <a:xfrm>
          <a:off x="3562531" y="866374"/>
          <a:ext cx="249081" cy="249081"/>
        </a:xfrm>
        <a:prstGeom prst="rect">
          <a:avLst/>
        </a:prstGeom>
        <a:solidFill>
          <a:srgbClr val="F15A29">
            <a:alpha val="90000"/>
          </a:srgbClr>
        </a:solidFill>
        <a:ln w="12700" cap="flat" cmpd="sng" algn="ctr">
          <a:solidFill>
            <a:srgbClr val="F15A29"/>
          </a:solidFill>
          <a:prstDash val="solid"/>
          <a:miter lim="800000"/>
        </a:ln>
        <a:effectLst/>
      </dsp:spPr>
      <dsp:style>
        <a:lnRef idx="2">
          <a:scrgbClr r="0" g="0" b="0"/>
        </a:lnRef>
        <a:fillRef idx="1">
          <a:scrgbClr r="0" g="0" b="0"/>
        </a:fillRef>
        <a:effectRef idx="0">
          <a:scrgbClr r="0" g="0" b="0"/>
        </a:effectRef>
        <a:fontRef idx="minor"/>
      </dsp:style>
    </dsp:sp>
    <dsp:sp modelId="{2CD1EC57-85F7-492E-A4AD-C3008D09B516}">
      <dsp:nvSpPr>
        <dsp:cNvPr id="0" name=""/>
        <dsp:cNvSpPr/>
      </dsp:nvSpPr>
      <dsp:spPr>
        <a:xfrm>
          <a:off x="3562531" y="0"/>
          <a:ext cx="3390537" cy="71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Poppins SemiBold" panose="00000700000000000000" pitchFamily="2" charset="0"/>
              <a:cs typeface="Poppins SemiBold" panose="00000700000000000000" pitchFamily="2" charset="0"/>
            </a:rPr>
            <a:t>Density Bonuses</a:t>
          </a:r>
        </a:p>
      </dsp:txBody>
      <dsp:txXfrm>
        <a:off x="3562531" y="0"/>
        <a:ext cx="3390537" cy="716568"/>
      </dsp:txXfrm>
    </dsp:sp>
    <dsp:sp modelId="{73A8A207-E428-497C-9D69-DAEC94CCF722}">
      <dsp:nvSpPr>
        <dsp:cNvPr id="0" name=""/>
        <dsp:cNvSpPr/>
      </dsp:nvSpPr>
      <dsp:spPr>
        <a:xfrm>
          <a:off x="3562531" y="1371601"/>
          <a:ext cx="249075" cy="249075"/>
        </a:xfrm>
        <a:prstGeom prst="rect">
          <a:avLst/>
        </a:prstGeom>
        <a:solidFill>
          <a:srgbClr val="FFFFFF"/>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C9EC0A21-5BB1-45DD-951E-55C55CA7B444}">
      <dsp:nvSpPr>
        <dsp:cNvPr id="0" name=""/>
        <dsp:cNvSpPr/>
      </dsp:nvSpPr>
      <dsp:spPr>
        <a:xfrm>
          <a:off x="3799868" y="1281215"/>
          <a:ext cx="3153200" cy="277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a:latin typeface="Poppins" panose="00000500000000000000" pitchFamily="2" charset="0"/>
              <a:cs typeface="Poppins" panose="00000500000000000000" pitchFamily="2" charset="0"/>
            </a:rPr>
            <a:t>Permits more housing units, taller buildings, or more floor space in exchange for a public benefit, such as affordable units or contributions to a housing fund.</a:t>
          </a:r>
        </a:p>
      </dsp:txBody>
      <dsp:txXfrm>
        <a:off x="3799868" y="1281215"/>
        <a:ext cx="3153200" cy="2772930"/>
      </dsp:txXfrm>
    </dsp:sp>
    <dsp:sp modelId="{A23F044C-D6C3-41EA-9784-43643F92A630}">
      <dsp:nvSpPr>
        <dsp:cNvPr id="0" name=""/>
        <dsp:cNvSpPr/>
      </dsp:nvSpPr>
      <dsp:spPr>
        <a:xfrm>
          <a:off x="7122595" y="716568"/>
          <a:ext cx="3390537" cy="398886"/>
        </a:xfrm>
        <a:prstGeom prst="rect">
          <a:avLst/>
        </a:prstGeom>
        <a:solidFill>
          <a:srgbClr val="F15A29"/>
        </a:solidFill>
        <a:ln w="12700" cap="flat" cmpd="sng" algn="ctr">
          <a:solidFill>
            <a:srgbClr val="F15A2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C06E1-8F7F-4F67-955B-938AE5108E05}">
      <dsp:nvSpPr>
        <dsp:cNvPr id="0" name=""/>
        <dsp:cNvSpPr/>
      </dsp:nvSpPr>
      <dsp:spPr>
        <a:xfrm>
          <a:off x="7122595" y="866374"/>
          <a:ext cx="249081" cy="249081"/>
        </a:xfrm>
        <a:prstGeom prst="rect">
          <a:avLst/>
        </a:prstGeom>
        <a:solidFill>
          <a:srgbClr val="F15A29">
            <a:alpha val="89804"/>
          </a:srgbClr>
        </a:solidFill>
        <a:ln w="12700" cap="flat" cmpd="sng" algn="ctr">
          <a:solidFill>
            <a:srgbClr val="F15A29"/>
          </a:solidFill>
          <a:prstDash val="solid"/>
          <a:miter lim="800000"/>
        </a:ln>
        <a:effectLst/>
      </dsp:spPr>
      <dsp:style>
        <a:lnRef idx="2">
          <a:scrgbClr r="0" g="0" b="0"/>
        </a:lnRef>
        <a:fillRef idx="1">
          <a:scrgbClr r="0" g="0" b="0"/>
        </a:fillRef>
        <a:effectRef idx="0">
          <a:scrgbClr r="0" g="0" b="0"/>
        </a:effectRef>
        <a:fontRef idx="minor"/>
      </dsp:style>
    </dsp:sp>
    <dsp:sp modelId="{B5D2E1E9-6751-4ACA-BB44-FBF45281691F}">
      <dsp:nvSpPr>
        <dsp:cNvPr id="0" name=""/>
        <dsp:cNvSpPr/>
      </dsp:nvSpPr>
      <dsp:spPr>
        <a:xfrm>
          <a:off x="7122595" y="0"/>
          <a:ext cx="3390537" cy="71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Poppins SemiBold" panose="00000700000000000000" pitchFamily="2" charset="0"/>
              <a:cs typeface="Poppins SemiBold" panose="00000700000000000000" pitchFamily="2" charset="0"/>
            </a:rPr>
            <a:t>Alternative Homeownership Models</a:t>
          </a:r>
        </a:p>
      </dsp:txBody>
      <dsp:txXfrm>
        <a:off x="7122595" y="0"/>
        <a:ext cx="3390537" cy="716568"/>
      </dsp:txXfrm>
    </dsp:sp>
    <dsp:sp modelId="{C17E7077-7441-4589-82EF-0FFB3C92A325}">
      <dsp:nvSpPr>
        <dsp:cNvPr id="0" name=""/>
        <dsp:cNvSpPr/>
      </dsp:nvSpPr>
      <dsp:spPr>
        <a:xfrm>
          <a:off x="7122595" y="1371600"/>
          <a:ext cx="249075" cy="249075"/>
        </a:xfrm>
        <a:prstGeom prst="rect">
          <a:avLst/>
        </a:prstGeom>
        <a:solidFill>
          <a:srgbClr val="FFFFFF"/>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9151C175-464E-432D-B1CA-55BDC331553D}">
      <dsp:nvSpPr>
        <dsp:cNvPr id="0" name=""/>
        <dsp:cNvSpPr/>
      </dsp:nvSpPr>
      <dsp:spPr>
        <a:xfrm>
          <a:off x="7359933" y="1281215"/>
          <a:ext cx="3153200" cy="257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a:latin typeface="Poppins" panose="00000500000000000000" pitchFamily="2" charset="0"/>
              <a:cs typeface="Poppins" panose="00000500000000000000" pitchFamily="2" charset="0"/>
            </a:rPr>
            <a:t>Provide long-term affordability and opportunities to build wealth via community land trusts, co-ops, lease purchase programs, etc.</a:t>
          </a:r>
        </a:p>
      </dsp:txBody>
      <dsp:txXfrm>
        <a:off x="7359933" y="1281215"/>
        <a:ext cx="3153200" cy="2577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60D35-E64C-4E64-A2E0-26E83B7E92CC}">
      <dsp:nvSpPr>
        <dsp:cNvPr id="0" name=""/>
        <dsp:cNvSpPr/>
      </dsp:nvSpPr>
      <dsp:spPr>
        <a:xfrm>
          <a:off x="2466" y="716568"/>
          <a:ext cx="3390537" cy="398886"/>
        </a:xfrm>
        <a:prstGeom prst="rect">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A106FA-3131-4708-8063-52E3195D9D95}">
      <dsp:nvSpPr>
        <dsp:cNvPr id="0" name=""/>
        <dsp:cNvSpPr/>
      </dsp:nvSpPr>
      <dsp:spPr>
        <a:xfrm>
          <a:off x="2466" y="866374"/>
          <a:ext cx="249081" cy="249081"/>
        </a:xfrm>
        <a:prstGeom prst="rect">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sp>
    <dsp:sp modelId="{0568EB54-966C-423D-B056-2D588EE20F11}">
      <dsp:nvSpPr>
        <dsp:cNvPr id="0" name=""/>
        <dsp:cNvSpPr/>
      </dsp:nvSpPr>
      <dsp:spPr>
        <a:xfrm>
          <a:off x="2466" y="0"/>
          <a:ext cx="3390537" cy="71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Poppins SemiBold" panose="00000700000000000000" pitchFamily="2" charset="0"/>
              <a:cs typeface="Poppins SemiBold" panose="00000700000000000000" pitchFamily="2" charset="0"/>
            </a:rPr>
            <a:t>Training and Certification</a:t>
          </a:r>
        </a:p>
      </dsp:txBody>
      <dsp:txXfrm>
        <a:off x="2466" y="0"/>
        <a:ext cx="3390537" cy="716568"/>
      </dsp:txXfrm>
    </dsp:sp>
    <dsp:sp modelId="{3DABBF61-5438-421F-980D-CC258EDA06F6}">
      <dsp:nvSpPr>
        <dsp:cNvPr id="0" name=""/>
        <dsp:cNvSpPr/>
      </dsp:nvSpPr>
      <dsp:spPr>
        <a:xfrm>
          <a:off x="2466" y="1371600"/>
          <a:ext cx="249075" cy="249075"/>
        </a:xfrm>
        <a:prstGeom prst="rect">
          <a:avLst/>
        </a:prstGeom>
        <a:solidFill>
          <a:srgbClr val="FFFFFF"/>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FDCF9720-615C-480F-9C43-4095A158AA2F}">
      <dsp:nvSpPr>
        <dsp:cNvPr id="0" name=""/>
        <dsp:cNvSpPr/>
      </dsp:nvSpPr>
      <dsp:spPr>
        <a:xfrm>
          <a:off x="239803" y="1281215"/>
          <a:ext cx="3153200" cy="298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a:latin typeface="Poppins" panose="00000500000000000000" pitchFamily="2" charset="0"/>
              <a:cs typeface="Poppins" panose="00000500000000000000" pitchFamily="2" charset="0"/>
            </a:rPr>
            <a:t>Expand training and certification opportunities to increase small, minority and women-owned business participation in government projects and procurement opportunities.</a:t>
          </a:r>
        </a:p>
      </dsp:txBody>
      <dsp:txXfrm>
        <a:off x="239803" y="1281215"/>
        <a:ext cx="3153200" cy="2986914"/>
      </dsp:txXfrm>
    </dsp:sp>
    <dsp:sp modelId="{869FF25A-0D00-4AA5-A64D-31661AA23293}">
      <dsp:nvSpPr>
        <dsp:cNvPr id="0" name=""/>
        <dsp:cNvSpPr/>
      </dsp:nvSpPr>
      <dsp:spPr>
        <a:xfrm>
          <a:off x="3562531" y="716568"/>
          <a:ext cx="3390537" cy="398886"/>
        </a:xfrm>
        <a:prstGeom prst="rect">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D9ED8-562A-4A14-8CD1-D4CECFD79CA4}">
      <dsp:nvSpPr>
        <dsp:cNvPr id="0" name=""/>
        <dsp:cNvSpPr/>
      </dsp:nvSpPr>
      <dsp:spPr>
        <a:xfrm>
          <a:off x="3562531" y="866374"/>
          <a:ext cx="249081" cy="249081"/>
        </a:xfrm>
        <a:prstGeom prst="rect">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sp>
    <dsp:sp modelId="{2CD1EC57-85F7-492E-A4AD-C3008D09B516}">
      <dsp:nvSpPr>
        <dsp:cNvPr id="0" name=""/>
        <dsp:cNvSpPr/>
      </dsp:nvSpPr>
      <dsp:spPr>
        <a:xfrm>
          <a:off x="3562531" y="0"/>
          <a:ext cx="3390537" cy="71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Poppins SemiBold" panose="00000700000000000000" pitchFamily="2" charset="0"/>
              <a:cs typeface="Poppins SemiBold" panose="00000700000000000000" pitchFamily="2" charset="0"/>
            </a:rPr>
            <a:t>Eliminate Bias</a:t>
          </a:r>
        </a:p>
      </dsp:txBody>
      <dsp:txXfrm>
        <a:off x="3562531" y="0"/>
        <a:ext cx="3390537" cy="716568"/>
      </dsp:txXfrm>
    </dsp:sp>
    <dsp:sp modelId="{73A8A207-E428-497C-9D69-DAEC94CCF722}">
      <dsp:nvSpPr>
        <dsp:cNvPr id="0" name=""/>
        <dsp:cNvSpPr/>
      </dsp:nvSpPr>
      <dsp:spPr>
        <a:xfrm>
          <a:off x="3562531" y="1371601"/>
          <a:ext cx="249075" cy="249075"/>
        </a:xfrm>
        <a:prstGeom prst="rect">
          <a:avLst/>
        </a:prstGeom>
        <a:solidFill>
          <a:srgbClr val="FFFFFF"/>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C9EC0A21-5BB1-45DD-951E-55C55CA7B444}">
      <dsp:nvSpPr>
        <dsp:cNvPr id="0" name=""/>
        <dsp:cNvSpPr/>
      </dsp:nvSpPr>
      <dsp:spPr>
        <a:xfrm>
          <a:off x="3799868" y="1281215"/>
          <a:ext cx="3153200" cy="277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a:latin typeface="Poppins" panose="00000500000000000000" pitchFamily="2" charset="0"/>
              <a:cs typeface="Poppins" panose="00000500000000000000" pitchFamily="2" charset="0"/>
            </a:rPr>
            <a:t>Develop a Hiring Academy to provide cohorts of companies with a structured process and consulting services to help them institute evidence-based hiring processes that are designed to eliminate bias in hiring.</a:t>
          </a:r>
        </a:p>
      </dsp:txBody>
      <dsp:txXfrm>
        <a:off x="3799868" y="1281215"/>
        <a:ext cx="3153200" cy="2772930"/>
      </dsp:txXfrm>
    </dsp:sp>
    <dsp:sp modelId="{A23F044C-D6C3-41EA-9784-43643F92A630}">
      <dsp:nvSpPr>
        <dsp:cNvPr id="0" name=""/>
        <dsp:cNvSpPr/>
      </dsp:nvSpPr>
      <dsp:spPr>
        <a:xfrm>
          <a:off x="7122595" y="716568"/>
          <a:ext cx="3390537" cy="398886"/>
        </a:xfrm>
        <a:prstGeom prst="rect">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C06E1-8F7F-4F67-955B-938AE5108E05}">
      <dsp:nvSpPr>
        <dsp:cNvPr id="0" name=""/>
        <dsp:cNvSpPr/>
      </dsp:nvSpPr>
      <dsp:spPr>
        <a:xfrm>
          <a:off x="7122595" y="866374"/>
          <a:ext cx="249081" cy="249081"/>
        </a:xfrm>
        <a:prstGeom prst="rect">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sp>
    <dsp:sp modelId="{B5D2E1E9-6751-4ACA-BB44-FBF45281691F}">
      <dsp:nvSpPr>
        <dsp:cNvPr id="0" name=""/>
        <dsp:cNvSpPr/>
      </dsp:nvSpPr>
      <dsp:spPr>
        <a:xfrm>
          <a:off x="7122595" y="0"/>
          <a:ext cx="3390537" cy="71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Poppins SemiBold" panose="00000700000000000000" pitchFamily="2" charset="0"/>
              <a:cs typeface="Poppins SemiBold" panose="00000700000000000000" pitchFamily="2" charset="0"/>
            </a:rPr>
            <a:t>Community Workforce Agreements</a:t>
          </a:r>
        </a:p>
      </dsp:txBody>
      <dsp:txXfrm>
        <a:off x="7122595" y="0"/>
        <a:ext cx="3390537" cy="716568"/>
      </dsp:txXfrm>
    </dsp:sp>
    <dsp:sp modelId="{C17E7077-7441-4589-82EF-0FFB3C92A325}">
      <dsp:nvSpPr>
        <dsp:cNvPr id="0" name=""/>
        <dsp:cNvSpPr/>
      </dsp:nvSpPr>
      <dsp:spPr>
        <a:xfrm>
          <a:off x="7122595" y="1371600"/>
          <a:ext cx="249075" cy="249075"/>
        </a:xfrm>
        <a:prstGeom prst="rect">
          <a:avLst/>
        </a:prstGeom>
        <a:solidFill>
          <a:srgbClr val="FFFFFF"/>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9151C175-464E-432D-B1CA-55BDC331553D}">
      <dsp:nvSpPr>
        <dsp:cNvPr id="0" name=""/>
        <dsp:cNvSpPr/>
      </dsp:nvSpPr>
      <dsp:spPr>
        <a:xfrm>
          <a:off x="7359933" y="1281215"/>
          <a:ext cx="3153200" cy="257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a:latin typeface="Poppins" panose="00000500000000000000" pitchFamily="2" charset="0"/>
              <a:cs typeface="Poppins" panose="00000500000000000000" pitchFamily="2" charset="0"/>
            </a:rPr>
            <a:t>Expand the use of community workforce agreements and priority hire programs to expand job access and job quality for underrepresented  communities.</a:t>
          </a:r>
        </a:p>
      </dsp:txBody>
      <dsp:txXfrm>
        <a:off x="7359933" y="1281215"/>
        <a:ext cx="3153200" cy="2577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60D35-E64C-4E64-A2E0-26E83B7E92CC}">
      <dsp:nvSpPr>
        <dsp:cNvPr id="0" name=""/>
        <dsp:cNvSpPr/>
      </dsp:nvSpPr>
      <dsp:spPr>
        <a:xfrm>
          <a:off x="2466" y="716568"/>
          <a:ext cx="3390537" cy="398886"/>
        </a:xfrm>
        <a:prstGeom prst="rect">
          <a:avLst/>
        </a:prstGeom>
        <a:solidFill>
          <a:srgbClr val="8DC63F"/>
        </a:solidFill>
        <a:ln w="12700" cap="flat" cmpd="sng" algn="ctr">
          <a:solidFill>
            <a:srgbClr val="8DC63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A106FA-3131-4708-8063-52E3195D9D95}">
      <dsp:nvSpPr>
        <dsp:cNvPr id="0" name=""/>
        <dsp:cNvSpPr/>
      </dsp:nvSpPr>
      <dsp:spPr>
        <a:xfrm>
          <a:off x="2466" y="866374"/>
          <a:ext cx="249081" cy="249081"/>
        </a:xfrm>
        <a:prstGeom prst="rect">
          <a:avLst/>
        </a:prstGeom>
        <a:solidFill>
          <a:srgbClr val="8DC63F"/>
        </a:solidFill>
        <a:ln w="12700" cap="flat" cmpd="sng" algn="ctr">
          <a:solidFill>
            <a:srgbClr val="8DC63F"/>
          </a:solidFill>
          <a:prstDash val="solid"/>
          <a:miter lim="800000"/>
        </a:ln>
        <a:effectLst/>
      </dsp:spPr>
      <dsp:style>
        <a:lnRef idx="2">
          <a:scrgbClr r="0" g="0" b="0"/>
        </a:lnRef>
        <a:fillRef idx="1">
          <a:scrgbClr r="0" g="0" b="0"/>
        </a:fillRef>
        <a:effectRef idx="0">
          <a:scrgbClr r="0" g="0" b="0"/>
        </a:effectRef>
        <a:fontRef idx="minor"/>
      </dsp:style>
    </dsp:sp>
    <dsp:sp modelId="{0568EB54-966C-423D-B056-2D588EE20F11}">
      <dsp:nvSpPr>
        <dsp:cNvPr id="0" name=""/>
        <dsp:cNvSpPr/>
      </dsp:nvSpPr>
      <dsp:spPr>
        <a:xfrm>
          <a:off x="2466" y="0"/>
          <a:ext cx="3390537" cy="71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Poppins SemiBold" panose="00000700000000000000" pitchFamily="2" charset="0"/>
              <a:cs typeface="Poppins SemiBold" panose="00000700000000000000" pitchFamily="2" charset="0"/>
            </a:rPr>
            <a:t>Equitable Resource Distribution</a:t>
          </a:r>
        </a:p>
      </dsp:txBody>
      <dsp:txXfrm>
        <a:off x="2466" y="0"/>
        <a:ext cx="3390537" cy="716568"/>
      </dsp:txXfrm>
    </dsp:sp>
    <dsp:sp modelId="{3DABBF61-5438-421F-980D-CC258EDA06F6}">
      <dsp:nvSpPr>
        <dsp:cNvPr id="0" name=""/>
        <dsp:cNvSpPr/>
      </dsp:nvSpPr>
      <dsp:spPr>
        <a:xfrm>
          <a:off x="2466" y="1371600"/>
          <a:ext cx="249075" cy="249075"/>
        </a:xfrm>
        <a:prstGeom prst="rect">
          <a:avLst/>
        </a:prstGeom>
        <a:solidFill>
          <a:srgbClr val="FFFFFF"/>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FDCF9720-615C-480F-9C43-4095A158AA2F}">
      <dsp:nvSpPr>
        <dsp:cNvPr id="0" name=""/>
        <dsp:cNvSpPr/>
      </dsp:nvSpPr>
      <dsp:spPr>
        <a:xfrm>
          <a:off x="239803" y="1281215"/>
          <a:ext cx="3153200" cy="298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0" i="0" kern="1200">
              <a:latin typeface="Poppins" panose="00000500000000000000" pitchFamily="2" charset="0"/>
              <a:cs typeface="Poppins" panose="00000500000000000000" pitchFamily="2" charset="0"/>
            </a:rPr>
            <a:t>Target services and facilities toward populations and geographies that are disproportionally affected by health and safety burdens, acknowledging that policies and designs that improve conditions for vulnerable groups can benefit everyone in the community.</a:t>
          </a:r>
          <a:endParaRPr lang="en-US" sz="1600" kern="1200">
            <a:latin typeface="Poppins" panose="00000500000000000000" pitchFamily="2" charset="0"/>
            <a:cs typeface="Poppins" panose="00000500000000000000" pitchFamily="2" charset="0"/>
          </a:endParaRPr>
        </a:p>
      </dsp:txBody>
      <dsp:txXfrm>
        <a:off x="239803" y="1281215"/>
        <a:ext cx="3153200" cy="2986914"/>
      </dsp:txXfrm>
    </dsp:sp>
    <dsp:sp modelId="{869FF25A-0D00-4AA5-A64D-31661AA23293}">
      <dsp:nvSpPr>
        <dsp:cNvPr id="0" name=""/>
        <dsp:cNvSpPr/>
      </dsp:nvSpPr>
      <dsp:spPr>
        <a:xfrm>
          <a:off x="3562531" y="716568"/>
          <a:ext cx="3390537" cy="398886"/>
        </a:xfrm>
        <a:prstGeom prst="rect">
          <a:avLst/>
        </a:prstGeom>
        <a:solidFill>
          <a:srgbClr val="8DC63F"/>
        </a:solidFill>
        <a:ln w="12700" cap="flat" cmpd="sng" algn="ctr">
          <a:solidFill>
            <a:srgbClr val="8DC63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D9ED8-562A-4A14-8CD1-D4CECFD79CA4}">
      <dsp:nvSpPr>
        <dsp:cNvPr id="0" name=""/>
        <dsp:cNvSpPr/>
      </dsp:nvSpPr>
      <dsp:spPr>
        <a:xfrm>
          <a:off x="3562531" y="866374"/>
          <a:ext cx="249081" cy="249081"/>
        </a:xfrm>
        <a:prstGeom prst="rect">
          <a:avLst/>
        </a:prstGeom>
        <a:solidFill>
          <a:srgbClr val="8DC63F"/>
        </a:solidFill>
        <a:ln w="12700" cap="flat" cmpd="sng" algn="ctr">
          <a:solidFill>
            <a:srgbClr val="8DC63F"/>
          </a:solidFill>
          <a:prstDash val="solid"/>
          <a:miter lim="800000"/>
        </a:ln>
        <a:effectLst/>
      </dsp:spPr>
      <dsp:style>
        <a:lnRef idx="2">
          <a:scrgbClr r="0" g="0" b="0"/>
        </a:lnRef>
        <a:fillRef idx="1">
          <a:scrgbClr r="0" g="0" b="0"/>
        </a:fillRef>
        <a:effectRef idx="0">
          <a:scrgbClr r="0" g="0" b="0"/>
        </a:effectRef>
        <a:fontRef idx="minor"/>
      </dsp:style>
    </dsp:sp>
    <dsp:sp modelId="{2CD1EC57-85F7-492E-A4AD-C3008D09B516}">
      <dsp:nvSpPr>
        <dsp:cNvPr id="0" name=""/>
        <dsp:cNvSpPr/>
      </dsp:nvSpPr>
      <dsp:spPr>
        <a:xfrm>
          <a:off x="3562531" y="0"/>
          <a:ext cx="3390537" cy="71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Poppins SemiBold" panose="00000700000000000000" pitchFamily="2" charset="0"/>
              <a:cs typeface="Poppins SemiBold" panose="00000700000000000000" pitchFamily="2" charset="0"/>
            </a:rPr>
            <a:t>Staff Diversity</a:t>
          </a:r>
        </a:p>
      </dsp:txBody>
      <dsp:txXfrm>
        <a:off x="3562531" y="0"/>
        <a:ext cx="3390537" cy="716568"/>
      </dsp:txXfrm>
    </dsp:sp>
    <dsp:sp modelId="{73A8A207-E428-497C-9D69-DAEC94CCF722}">
      <dsp:nvSpPr>
        <dsp:cNvPr id="0" name=""/>
        <dsp:cNvSpPr/>
      </dsp:nvSpPr>
      <dsp:spPr>
        <a:xfrm>
          <a:off x="3562531" y="1371601"/>
          <a:ext cx="249075" cy="249075"/>
        </a:xfrm>
        <a:prstGeom prst="rect">
          <a:avLst/>
        </a:prstGeom>
        <a:solidFill>
          <a:srgbClr val="FFFFFF"/>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C9EC0A21-5BB1-45DD-951E-55C55CA7B444}">
      <dsp:nvSpPr>
        <dsp:cNvPr id="0" name=""/>
        <dsp:cNvSpPr/>
      </dsp:nvSpPr>
      <dsp:spPr>
        <a:xfrm>
          <a:off x="3799868" y="1281215"/>
          <a:ext cx="3153200" cy="277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0" i="0" kern="1200">
              <a:latin typeface="Poppins" panose="00000500000000000000" pitchFamily="2" charset="0"/>
              <a:cs typeface="Poppins" panose="00000500000000000000" pitchFamily="2" charset="0"/>
            </a:rPr>
            <a:t>Increase the diversity of agency staff at all levels of leadership and decision-making so that the workforce represents a range of backgrounds and life experiences and reflects the community it serves.</a:t>
          </a:r>
          <a:endParaRPr lang="en-US" sz="1600" kern="1200">
            <a:latin typeface="Poppins" panose="00000500000000000000" pitchFamily="2" charset="0"/>
            <a:cs typeface="Poppins" panose="00000500000000000000" pitchFamily="2" charset="0"/>
          </a:endParaRPr>
        </a:p>
      </dsp:txBody>
      <dsp:txXfrm>
        <a:off x="3799868" y="1281215"/>
        <a:ext cx="3153200" cy="2772930"/>
      </dsp:txXfrm>
    </dsp:sp>
    <dsp:sp modelId="{A23F044C-D6C3-41EA-9784-43643F92A630}">
      <dsp:nvSpPr>
        <dsp:cNvPr id="0" name=""/>
        <dsp:cNvSpPr/>
      </dsp:nvSpPr>
      <dsp:spPr>
        <a:xfrm>
          <a:off x="7122595" y="716568"/>
          <a:ext cx="3390537" cy="398886"/>
        </a:xfrm>
        <a:prstGeom prst="rect">
          <a:avLst/>
        </a:prstGeom>
        <a:solidFill>
          <a:srgbClr val="8DC63F"/>
        </a:solidFill>
        <a:ln w="12700" cap="flat" cmpd="sng" algn="ctr">
          <a:solidFill>
            <a:srgbClr val="8DC63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C06E1-8F7F-4F67-955B-938AE5108E05}">
      <dsp:nvSpPr>
        <dsp:cNvPr id="0" name=""/>
        <dsp:cNvSpPr/>
      </dsp:nvSpPr>
      <dsp:spPr>
        <a:xfrm>
          <a:off x="7122595" y="866374"/>
          <a:ext cx="249081" cy="249081"/>
        </a:xfrm>
        <a:prstGeom prst="rect">
          <a:avLst/>
        </a:prstGeom>
        <a:solidFill>
          <a:srgbClr val="8DC63F"/>
        </a:solidFill>
        <a:ln w="12700" cap="flat" cmpd="sng" algn="ctr">
          <a:solidFill>
            <a:srgbClr val="8DC63F"/>
          </a:solidFill>
          <a:prstDash val="solid"/>
          <a:miter lim="800000"/>
        </a:ln>
        <a:effectLst/>
      </dsp:spPr>
      <dsp:style>
        <a:lnRef idx="2">
          <a:scrgbClr r="0" g="0" b="0"/>
        </a:lnRef>
        <a:fillRef idx="1">
          <a:scrgbClr r="0" g="0" b="0"/>
        </a:fillRef>
        <a:effectRef idx="0">
          <a:scrgbClr r="0" g="0" b="0"/>
        </a:effectRef>
        <a:fontRef idx="minor"/>
      </dsp:style>
    </dsp:sp>
    <dsp:sp modelId="{B5D2E1E9-6751-4ACA-BB44-FBF45281691F}">
      <dsp:nvSpPr>
        <dsp:cNvPr id="0" name=""/>
        <dsp:cNvSpPr/>
      </dsp:nvSpPr>
      <dsp:spPr>
        <a:xfrm>
          <a:off x="7122595" y="0"/>
          <a:ext cx="3390537" cy="71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Poppins SemiBold" panose="00000700000000000000" pitchFamily="2" charset="0"/>
              <a:cs typeface="Poppins SemiBold" panose="00000700000000000000" pitchFamily="2" charset="0"/>
            </a:rPr>
            <a:t>Discounted Services</a:t>
          </a:r>
        </a:p>
      </dsp:txBody>
      <dsp:txXfrm>
        <a:off x="7122595" y="0"/>
        <a:ext cx="3390537" cy="716568"/>
      </dsp:txXfrm>
    </dsp:sp>
    <dsp:sp modelId="{C17E7077-7441-4589-82EF-0FFB3C92A325}">
      <dsp:nvSpPr>
        <dsp:cNvPr id="0" name=""/>
        <dsp:cNvSpPr/>
      </dsp:nvSpPr>
      <dsp:spPr>
        <a:xfrm>
          <a:off x="7122595" y="1371600"/>
          <a:ext cx="249075" cy="249075"/>
        </a:xfrm>
        <a:prstGeom prst="rect">
          <a:avLst/>
        </a:prstGeom>
        <a:solidFill>
          <a:srgbClr val="FFFFFF"/>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9151C175-464E-432D-B1CA-55BDC331553D}">
      <dsp:nvSpPr>
        <dsp:cNvPr id="0" name=""/>
        <dsp:cNvSpPr/>
      </dsp:nvSpPr>
      <dsp:spPr>
        <a:xfrm>
          <a:off x="7359933" y="1281215"/>
          <a:ext cx="3153200" cy="257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a:latin typeface="Poppins" panose="00000500000000000000" pitchFamily="2" charset="0"/>
              <a:cs typeface="Poppins" panose="00000500000000000000" pitchFamily="2" charset="0"/>
            </a:rPr>
            <a:t>Offer free or discounted bicycle safety training, helmets, repairs, etc. for  those in need living in low-income communities where professional services are not available.</a:t>
          </a:r>
        </a:p>
      </dsp:txBody>
      <dsp:txXfrm>
        <a:off x="7359933" y="1281215"/>
        <a:ext cx="3153200" cy="257783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62FD2-6EA3-498E-A558-5FA53EE4CB1A}" type="datetimeFigureOut">
              <a:rPr lang="en-US" smtClean="0"/>
              <a:t>8/18/2023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93082-6932-4C9D-B8D6-C45DB5501656}" type="slidenum">
              <a:rPr lang="en-US" smtClean="0"/>
              <a:t>‹#›</a:t>
            </a:fld>
            <a:endParaRPr lang="en-US"/>
          </a:p>
        </p:txBody>
      </p:sp>
    </p:spTree>
    <p:extLst>
      <p:ext uri="{BB962C8B-B14F-4D97-AF65-F5344CB8AC3E}">
        <p14:creationId xmlns:p14="http://schemas.microsoft.com/office/powerpoint/2010/main" val="386876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B45635-F414-4EBC-A85B-DDEF72F75B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26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Tree>
    <p:extLst>
      <p:ext uri="{BB962C8B-B14F-4D97-AF65-F5344CB8AC3E}">
        <p14:creationId xmlns:p14="http://schemas.microsoft.com/office/powerpoint/2010/main" val="95999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3434968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647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B45635-F414-4EBC-A85B-DDEF72F75B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262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B45635-F414-4EBC-A85B-DDEF72F75B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05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B45635-F414-4EBC-A85B-DDEF72F75B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2888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EA2DC3-FFFE-4E3E-B542-BF23AC9287EC}"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48E85-68FD-43CF-B40E-F0AA8539BAB8}" type="slidenum">
              <a:rPr lang="en-US" smtClean="0"/>
              <a:t>‹#›</a:t>
            </a:fld>
            <a:endParaRPr lang="en-US"/>
          </a:p>
        </p:txBody>
      </p:sp>
    </p:spTree>
    <p:extLst>
      <p:ext uri="{BB962C8B-B14F-4D97-AF65-F5344CB8AC3E}">
        <p14:creationId xmlns:p14="http://schemas.microsoft.com/office/powerpoint/2010/main" val="42598589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EA2DC3-FFFE-4E3E-B542-BF23AC9287EC}"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48E85-68FD-43CF-B40E-F0AA8539BAB8}" type="slidenum">
              <a:rPr lang="en-US" smtClean="0"/>
              <a:t>‹#›</a:t>
            </a:fld>
            <a:endParaRPr lang="en-US"/>
          </a:p>
        </p:txBody>
      </p:sp>
    </p:spTree>
    <p:extLst>
      <p:ext uri="{BB962C8B-B14F-4D97-AF65-F5344CB8AC3E}">
        <p14:creationId xmlns:p14="http://schemas.microsoft.com/office/powerpoint/2010/main" val="51600106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EA2DC3-FFFE-4E3E-B542-BF23AC9287EC}"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48E85-68FD-43CF-B40E-F0AA8539BAB8}" type="slidenum">
              <a:rPr lang="en-US" smtClean="0"/>
              <a:t>‹#›</a:t>
            </a:fld>
            <a:endParaRPr lang="en-US"/>
          </a:p>
        </p:txBody>
      </p:sp>
    </p:spTree>
    <p:extLst>
      <p:ext uri="{BB962C8B-B14F-4D97-AF65-F5344CB8AC3E}">
        <p14:creationId xmlns:p14="http://schemas.microsoft.com/office/powerpoint/2010/main" val="112479910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EA2DC3-FFFE-4E3E-B542-BF23AC9287EC}"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48E85-68FD-43CF-B40E-F0AA8539BAB8}" type="slidenum">
              <a:rPr lang="en-US" smtClean="0"/>
              <a:t>‹#›</a:t>
            </a:fld>
            <a:endParaRPr lang="en-US"/>
          </a:p>
        </p:txBody>
      </p:sp>
    </p:spTree>
    <p:extLst>
      <p:ext uri="{BB962C8B-B14F-4D97-AF65-F5344CB8AC3E}">
        <p14:creationId xmlns:p14="http://schemas.microsoft.com/office/powerpoint/2010/main" val="6196214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EA2DC3-FFFE-4E3E-B542-BF23AC9287EC}" type="datetimeFigureOut">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48E85-68FD-43CF-B40E-F0AA8539BAB8}" type="slidenum">
              <a:rPr lang="en-US" smtClean="0"/>
              <a:t>‹#›</a:t>
            </a:fld>
            <a:endParaRPr lang="en-US"/>
          </a:p>
        </p:txBody>
      </p:sp>
    </p:spTree>
    <p:extLst>
      <p:ext uri="{BB962C8B-B14F-4D97-AF65-F5344CB8AC3E}">
        <p14:creationId xmlns:p14="http://schemas.microsoft.com/office/powerpoint/2010/main" val="229811645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EA2DC3-FFFE-4E3E-B542-BF23AC9287EC}" type="datetimeFigureOut">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48E85-68FD-43CF-B40E-F0AA8539BAB8}" type="slidenum">
              <a:rPr lang="en-US" smtClean="0"/>
              <a:t>‹#›</a:t>
            </a:fld>
            <a:endParaRPr lang="en-US"/>
          </a:p>
        </p:txBody>
      </p:sp>
    </p:spTree>
    <p:extLst>
      <p:ext uri="{BB962C8B-B14F-4D97-AF65-F5344CB8AC3E}">
        <p14:creationId xmlns:p14="http://schemas.microsoft.com/office/powerpoint/2010/main" val="200344172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A2DC3-FFFE-4E3E-B542-BF23AC9287EC}" type="datetimeFigureOut">
              <a:rPr lang="en-US" smtClean="0"/>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48E85-68FD-43CF-B40E-F0AA8539BAB8}" type="slidenum">
              <a:rPr lang="en-US" smtClean="0"/>
              <a:t>‹#›</a:t>
            </a:fld>
            <a:endParaRPr lang="en-US"/>
          </a:p>
        </p:txBody>
      </p:sp>
    </p:spTree>
    <p:extLst>
      <p:ext uri="{BB962C8B-B14F-4D97-AF65-F5344CB8AC3E}">
        <p14:creationId xmlns:p14="http://schemas.microsoft.com/office/powerpoint/2010/main" val="173524609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EA2DC3-FFFE-4E3E-B542-BF23AC9287EC}"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48E85-68FD-43CF-B40E-F0AA8539BAB8}" type="slidenum">
              <a:rPr lang="en-US" smtClean="0"/>
              <a:t>‹#›</a:t>
            </a:fld>
            <a:endParaRPr lang="en-US"/>
          </a:p>
        </p:txBody>
      </p:sp>
    </p:spTree>
    <p:extLst>
      <p:ext uri="{BB962C8B-B14F-4D97-AF65-F5344CB8AC3E}">
        <p14:creationId xmlns:p14="http://schemas.microsoft.com/office/powerpoint/2010/main" val="232346031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EA2DC3-FFFE-4E3E-B542-BF23AC9287EC}"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48E85-68FD-43CF-B40E-F0AA8539BAB8}" type="slidenum">
              <a:rPr lang="en-US" smtClean="0"/>
              <a:t>‹#›</a:t>
            </a:fld>
            <a:endParaRPr lang="en-US"/>
          </a:p>
        </p:txBody>
      </p:sp>
    </p:spTree>
    <p:extLst>
      <p:ext uri="{BB962C8B-B14F-4D97-AF65-F5344CB8AC3E}">
        <p14:creationId xmlns:p14="http://schemas.microsoft.com/office/powerpoint/2010/main" val="324040620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EA2DC3-FFFE-4E3E-B542-BF23AC9287EC}"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48E85-68FD-43CF-B40E-F0AA8539BAB8}" type="slidenum">
              <a:rPr lang="en-US" smtClean="0"/>
              <a:t>‹#›</a:t>
            </a:fld>
            <a:endParaRPr lang="en-US"/>
          </a:p>
        </p:txBody>
      </p:sp>
    </p:spTree>
    <p:extLst>
      <p:ext uri="{BB962C8B-B14F-4D97-AF65-F5344CB8AC3E}">
        <p14:creationId xmlns:p14="http://schemas.microsoft.com/office/powerpoint/2010/main" val="259493197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EA2DC3-FFFE-4E3E-B542-BF23AC9287EC}"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48E85-68FD-43CF-B40E-F0AA8539BAB8}" type="slidenum">
              <a:rPr lang="en-US" smtClean="0"/>
              <a:t>‹#›</a:t>
            </a:fld>
            <a:endParaRPr lang="en-US"/>
          </a:p>
        </p:txBody>
      </p:sp>
    </p:spTree>
    <p:extLst>
      <p:ext uri="{BB962C8B-B14F-4D97-AF65-F5344CB8AC3E}">
        <p14:creationId xmlns:p14="http://schemas.microsoft.com/office/powerpoint/2010/main" val="277758722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61791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86447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DE81-EFAC-01D2-2A9B-DD0F9FEF84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DBC5CF-114A-321A-E68F-6C7ADDE5F1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8F16D5-8C64-BAE9-507A-03F74AC37D66}"/>
              </a:ext>
            </a:extLst>
          </p:cNvPr>
          <p:cNvSpPr>
            <a:spLocks noGrp="1"/>
          </p:cNvSpPr>
          <p:nvPr>
            <p:ph type="dt" sz="half" idx="10"/>
          </p:nvPr>
        </p:nvSpPr>
        <p:spPr/>
        <p:txBody>
          <a:bodyPr/>
          <a:lstStyle/>
          <a:p>
            <a:fld id="{1911FD3B-E6C5-4C45-AD80-50C2799101B2}" type="datetime1">
              <a:rPr lang="en-US" smtClean="0"/>
              <a:t>8/18/2023</a:t>
            </a:fld>
            <a:endParaRPr lang="en-US"/>
          </a:p>
        </p:txBody>
      </p:sp>
      <p:sp>
        <p:nvSpPr>
          <p:cNvPr id="5" name="Footer Placeholder 4">
            <a:extLst>
              <a:ext uri="{FF2B5EF4-FFF2-40B4-BE49-F238E27FC236}">
                <a16:creationId xmlns:a16="http://schemas.microsoft.com/office/drawing/2014/main" id="{6AF58636-05D8-9A27-11EB-C5FDEFBD3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A9C16-14A6-E245-3801-099BB2A6AD57}"/>
              </a:ext>
            </a:extLst>
          </p:cNvPr>
          <p:cNvSpPr>
            <a:spLocks noGrp="1"/>
          </p:cNvSpPr>
          <p:nvPr>
            <p:ph type="sldNum" sz="quarter" idx="12"/>
          </p:nvPr>
        </p:nvSpPr>
        <p:spPr/>
        <p:txBody>
          <a:bodyPr/>
          <a:lstStyle/>
          <a:p>
            <a:fld id="{577A161E-7FE9-324D-B1A3-BF3F7A54C6B3}" type="slidenum">
              <a:rPr lang="en-US" smtClean="0"/>
              <a:t>‹#›</a:t>
            </a:fld>
            <a:endParaRPr lang="en-US"/>
          </a:p>
        </p:txBody>
      </p:sp>
    </p:spTree>
    <p:extLst>
      <p:ext uri="{BB962C8B-B14F-4D97-AF65-F5344CB8AC3E}">
        <p14:creationId xmlns:p14="http://schemas.microsoft.com/office/powerpoint/2010/main" val="3431230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08E0-2B84-E0C9-D6A4-8ADADE294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D23943-DC68-0846-AB3A-E9A7EB770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5C7AD-4F44-A2E1-DD89-331B5D11D93B}"/>
              </a:ext>
            </a:extLst>
          </p:cNvPr>
          <p:cNvSpPr>
            <a:spLocks noGrp="1"/>
          </p:cNvSpPr>
          <p:nvPr>
            <p:ph type="dt" sz="half" idx="10"/>
          </p:nvPr>
        </p:nvSpPr>
        <p:spPr/>
        <p:txBody>
          <a:bodyPr/>
          <a:lstStyle/>
          <a:p>
            <a:fld id="{80E82F27-659A-4D4A-97AB-A42D3FFACB13}" type="datetime1">
              <a:rPr lang="en-US" smtClean="0"/>
              <a:t>8/18/2023</a:t>
            </a:fld>
            <a:endParaRPr lang="en-US"/>
          </a:p>
        </p:txBody>
      </p:sp>
      <p:sp>
        <p:nvSpPr>
          <p:cNvPr id="5" name="Footer Placeholder 4">
            <a:extLst>
              <a:ext uri="{FF2B5EF4-FFF2-40B4-BE49-F238E27FC236}">
                <a16:creationId xmlns:a16="http://schemas.microsoft.com/office/drawing/2014/main" id="{BFB27DC3-60E2-5FBF-2B9F-B0CF82C7D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AC9EB-F72D-7916-1B22-D9D04C0F7683}"/>
              </a:ext>
            </a:extLst>
          </p:cNvPr>
          <p:cNvSpPr>
            <a:spLocks noGrp="1"/>
          </p:cNvSpPr>
          <p:nvPr>
            <p:ph type="sldNum" sz="quarter" idx="12"/>
          </p:nvPr>
        </p:nvSpPr>
        <p:spPr/>
        <p:txBody>
          <a:bodyPr/>
          <a:lstStyle/>
          <a:p>
            <a:fld id="{577A161E-7FE9-324D-B1A3-BF3F7A54C6B3}" type="slidenum">
              <a:rPr lang="en-US" smtClean="0"/>
              <a:t>‹#›</a:t>
            </a:fld>
            <a:endParaRPr lang="en-US"/>
          </a:p>
        </p:txBody>
      </p:sp>
    </p:spTree>
    <p:extLst>
      <p:ext uri="{BB962C8B-B14F-4D97-AF65-F5344CB8AC3E}">
        <p14:creationId xmlns:p14="http://schemas.microsoft.com/office/powerpoint/2010/main" val="3953783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7737-1AB7-39B5-983C-DEF778F67A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F955FE-0A30-7CE4-3C89-0F4C71228C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88AD44-2A79-9C22-560F-3783992DB7B6}"/>
              </a:ext>
            </a:extLst>
          </p:cNvPr>
          <p:cNvSpPr>
            <a:spLocks noGrp="1"/>
          </p:cNvSpPr>
          <p:nvPr>
            <p:ph type="dt" sz="half" idx="10"/>
          </p:nvPr>
        </p:nvSpPr>
        <p:spPr/>
        <p:txBody>
          <a:bodyPr/>
          <a:lstStyle/>
          <a:p>
            <a:fld id="{8A311280-43B7-4746-A553-9BC0F69CF123}" type="datetime1">
              <a:rPr lang="en-US" smtClean="0"/>
              <a:t>8/18/2023</a:t>
            </a:fld>
            <a:endParaRPr lang="en-US"/>
          </a:p>
        </p:txBody>
      </p:sp>
      <p:sp>
        <p:nvSpPr>
          <p:cNvPr id="5" name="Footer Placeholder 4">
            <a:extLst>
              <a:ext uri="{FF2B5EF4-FFF2-40B4-BE49-F238E27FC236}">
                <a16:creationId xmlns:a16="http://schemas.microsoft.com/office/drawing/2014/main" id="{3E696A5A-7976-0D3F-FFB8-61DCA8E53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63EC1-C57F-B075-3762-0B91947E2F6F}"/>
              </a:ext>
            </a:extLst>
          </p:cNvPr>
          <p:cNvSpPr>
            <a:spLocks noGrp="1"/>
          </p:cNvSpPr>
          <p:nvPr>
            <p:ph type="sldNum" sz="quarter" idx="12"/>
          </p:nvPr>
        </p:nvSpPr>
        <p:spPr/>
        <p:txBody>
          <a:bodyPr/>
          <a:lstStyle/>
          <a:p>
            <a:fld id="{577A161E-7FE9-324D-B1A3-BF3F7A54C6B3}" type="slidenum">
              <a:rPr lang="en-US" smtClean="0"/>
              <a:t>‹#›</a:t>
            </a:fld>
            <a:endParaRPr lang="en-US"/>
          </a:p>
        </p:txBody>
      </p:sp>
    </p:spTree>
    <p:extLst>
      <p:ext uri="{BB962C8B-B14F-4D97-AF65-F5344CB8AC3E}">
        <p14:creationId xmlns:p14="http://schemas.microsoft.com/office/powerpoint/2010/main" val="2876248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0FCD-0E87-5975-0905-A5F3B0A213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3AC467-8F1B-6AD8-D7A8-826164A1A5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997703-07C9-EA74-E313-0B558FB2CC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C39EA8-555B-328F-69D7-2DE074BF0F3C}"/>
              </a:ext>
            </a:extLst>
          </p:cNvPr>
          <p:cNvSpPr>
            <a:spLocks noGrp="1"/>
          </p:cNvSpPr>
          <p:nvPr>
            <p:ph type="dt" sz="half" idx="10"/>
          </p:nvPr>
        </p:nvSpPr>
        <p:spPr/>
        <p:txBody>
          <a:bodyPr/>
          <a:lstStyle/>
          <a:p>
            <a:fld id="{573B12BD-4F6A-3644-9ACD-49D06BF9D5C3}" type="datetime1">
              <a:rPr lang="en-US" smtClean="0"/>
              <a:t>8/18/2023</a:t>
            </a:fld>
            <a:endParaRPr lang="en-US"/>
          </a:p>
        </p:txBody>
      </p:sp>
      <p:sp>
        <p:nvSpPr>
          <p:cNvPr id="6" name="Footer Placeholder 5">
            <a:extLst>
              <a:ext uri="{FF2B5EF4-FFF2-40B4-BE49-F238E27FC236}">
                <a16:creationId xmlns:a16="http://schemas.microsoft.com/office/drawing/2014/main" id="{4E73A9D6-76A5-657C-68F2-1CD6614E1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64220-31B0-EADF-580C-F8054883D8EB}"/>
              </a:ext>
            </a:extLst>
          </p:cNvPr>
          <p:cNvSpPr>
            <a:spLocks noGrp="1"/>
          </p:cNvSpPr>
          <p:nvPr>
            <p:ph type="sldNum" sz="quarter" idx="12"/>
          </p:nvPr>
        </p:nvSpPr>
        <p:spPr/>
        <p:txBody>
          <a:bodyPr/>
          <a:lstStyle/>
          <a:p>
            <a:fld id="{577A161E-7FE9-324D-B1A3-BF3F7A54C6B3}" type="slidenum">
              <a:rPr lang="en-US" smtClean="0"/>
              <a:t>‹#›</a:t>
            </a:fld>
            <a:endParaRPr lang="en-US"/>
          </a:p>
        </p:txBody>
      </p:sp>
    </p:spTree>
    <p:extLst>
      <p:ext uri="{BB962C8B-B14F-4D97-AF65-F5344CB8AC3E}">
        <p14:creationId xmlns:p14="http://schemas.microsoft.com/office/powerpoint/2010/main" val="1152814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E28B-FBBF-0E77-9F63-DE8AC5A2C3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BC3A2C-4024-FC9E-66B8-4F2B2AEF08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43766E-EE5A-7D3D-A689-5CE04B2B13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D81620-5E4C-B29C-153B-F5F4418BF1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4AC5FF-7766-98CB-237E-DFF98AE3BE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236DAA-690A-8270-25F8-05D8108F50B4}"/>
              </a:ext>
            </a:extLst>
          </p:cNvPr>
          <p:cNvSpPr>
            <a:spLocks noGrp="1"/>
          </p:cNvSpPr>
          <p:nvPr>
            <p:ph type="dt" sz="half" idx="10"/>
          </p:nvPr>
        </p:nvSpPr>
        <p:spPr/>
        <p:txBody>
          <a:bodyPr/>
          <a:lstStyle/>
          <a:p>
            <a:fld id="{D57379DD-B22E-2840-9E7D-6814AB3FCB4C}" type="datetime1">
              <a:rPr lang="en-US" smtClean="0"/>
              <a:t>8/18/2023</a:t>
            </a:fld>
            <a:endParaRPr lang="en-US"/>
          </a:p>
        </p:txBody>
      </p:sp>
      <p:sp>
        <p:nvSpPr>
          <p:cNvPr id="8" name="Footer Placeholder 7">
            <a:extLst>
              <a:ext uri="{FF2B5EF4-FFF2-40B4-BE49-F238E27FC236}">
                <a16:creationId xmlns:a16="http://schemas.microsoft.com/office/drawing/2014/main" id="{8A83EE5C-29B3-9D9D-0767-BD306B82EE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6F87D3-1D00-9850-2867-7F32C457CA99}"/>
              </a:ext>
            </a:extLst>
          </p:cNvPr>
          <p:cNvSpPr>
            <a:spLocks noGrp="1"/>
          </p:cNvSpPr>
          <p:nvPr>
            <p:ph type="sldNum" sz="quarter" idx="12"/>
          </p:nvPr>
        </p:nvSpPr>
        <p:spPr/>
        <p:txBody>
          <a:bodyPr/>
          <a:lstStyle/>
          <a:p>
            <a:fld id="{577A161E-7FE9-324D-B1A3-BF3F7A54C6B3}" type="slidenum">
              <a:rPr lang="en-US" smtClean="0"/>
              <a:t>‹#›</a:t>
            </a:fld>
            <a:endParaRPr lang="en-US"/>
          </a:p>
        </p:txBody>
      </p:sp>
    </p:spTree>
    <p:extLst>
      <p:ext uri="{BB962C8B-B14F-4D97-AF65-F5344CB8AC3E}">
        <p14:creationId xmlns:p14="http://schemas.microsoft.com/office/powerpoint/2010/main" val="11991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208D-C730-FB80-AD3D-B1A3C7D334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5F5E2C-A419-2E3D-893D-AB26326540FC}"/>
              </a:ext>
            </a:extLst>
          </p:cNvPr>
          <p:cNvSpPr>
            <a:spLocks noGrp="1"/>
          </p:cNvSpPr>
          <p:nvPr>
            <p:ph type="dt" sz="half" idx="10"/>
          </p:nvPr>
        </p:nvSpPr>
        <p:spPr/>
        <p:txBody>
          <a:bodyPr/>
          <a:lstStyle/>
          <a:p>
            <a:fld id="{164AD351-265F-A34D-AF75-BDDD11D565D9}" type="datetime1">
              <a:rPr lang="en-US" smtClean="0"/>
              <a:t>8/18/2023</a:t>
            </a:fld>
            <a:endParaRPr lang="en-US"/>
          </a:p>
        </p:txBody>
      </p:sp>
      <p:sp>
        <p:nvSpPr>
          <p:cNvPr id="4" name="Footer Placeholder 3">
            <a:extLst>
              <a:ext uri="{FF2B5EF4-FFF2-40B4-BE49-F238E27FC236}">
                <a16:creationId xmlns:a16="http://schemas.microsoft.com/office/drawing/2014/main" id="{FE0A4D12-3C5C-C863-A300-56A28518D3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DCF48B-0D48-AE09-0810-EA1464015EA9}"/>
              </a:ext>
            </a:extLst>
          </p:cNvPr>
          <p:cNvSpPr>
            <a:spLocks noGrp="1"/>
          </p:cNvSpPr>
          <p:nvPr>
            <p:ph type="sldNum" sz="quarter" idx="12"/>
          </p:nvPr>
        </p:nvSpPr>
        <p:spPr/>
        <p:txBody>
          <a:bodyPr/>
          <a:lstStyle/>
          <a:p>
            <a:fld id="{577A161E-7FE9-324D-B1A3-BF3F7A54C6B3}" type="slidenum">
              <a:rPr lang="en-US" smtClean="0"/>
              <a:t>‹#›</a:t>
            </a:fld>
            <a:endParaRPr lang="en-US"/>
          </a:p>
        </p:txBody>
      </p:sp>
    </p:spTree>
    <p:extLst>
      <p:ext uri="{BB962C8B-B14F-4D97-AF65-F5344CB8AC3E}">
        <p14:creationId xmlns:p14="http://schemas.microsoft.com/office/powerpoint/2010/main" val="2494848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BAB5DE-58C4-D7B1-A318-D21144AD3264}"/>
              </a:ext>
            </a:extLst>
          </p:cNvPr>
          <p:cNvSpPr>
            <a:spLocks noGrp="1"/>
          </p:cNvSpPr>
          <p:nvPr>
            <p:ph type="dt" sz="half" idx="10"/>
          </p:nvPr>
        </p:nvSpPr>
        <p:spPr/>
        <p:txBody>
          <a:bodyPr/>
          <a:lstStyle/>
          <a:p>
            <a:fld id="{C67B85B5-D573-E041-8B00-7DA07D38A669}" type="datetime1">
              <a:rPr lang="en-US" smtClean="0"/>
              <a:t>8/18/2023</a:t>
            </a:fld>
            <a:endParaRPr lang="en-US"/>
          </a:p>
        </p:txBody>
      </p:sp>
      <p:sp>
        <p:nvSpPr>
          <p:cNvPr id="3" name="Footer Placeholder 2">
            <a:extLst>
              <a:ext uri="{FF2B5EF4-FFF2-40B4-BE49-F238E27FC236}">
                <a16:creationId xmlns:a16="http://schemas.microsoft.com/office/drawing/2014/main" id="{F1F6E320-5E71-1B9D-2B6E-BEC1C8D0E3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FFD033-9DCF-86AF-2BF9-E63C206F6861}"/>
              </a:ext>
            </a:extLst>
          </p:cNvPr>
          <p:cNvSpPr>
            <a:spLocks noGrp="1"/>
          </p:cNvSpPr>
          <p:nvPr>
            <p:ph type="sldNum" sz="quarter" idx="12"/>
          </p:nvPr>
        </p:nvSpPr>
        <p:spPr/>
        <p:txBody>
          <a:bodyPr/>
          <a:lstStyle/>
          <a:p>
            <a:fld id="{577A161E-7FE9-324D-B1A3-BF3F7A54C6B3}" type="slidenum">
              <a:rPr lang="en-US" smtClean="0"/>
              <a:t>‹#›</a:t>
            </a:fld>
            <a:endParaRPr lang="en-US"/>
          </a:p>
        </p:txBody>
      </p:sp>
    </p:spTree>
    <p:extLst>
      <p:ext uri="{BB962C8B-B14F-4D97-AF65-F5344CB8AC3E}">
        <p14:creationId xmlns:p14="http://schemas.microsoft.com/office/powerpoint/2010/main" val="2090511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3FA50-D111-9C73-4434-DFE6EF6CF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1BF57A-DBE4-7233-558E-742EFD2826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EB219A-9B2A-A9CE-8A0F-07023E701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4113C-5B52-47E5-737B-5F4F012F97AE}"/>
              </a:ext>
            </a:extLst>
          </p:cNvPr>
          <p:cNvSpPr>
            <a:spLocks noGrp="1"/>
          </p:cNvSpPr>
          <p:nvPr>
            <p:ph type="dt" sz="half" idx="10"/>
          </p:nvPr>
        </p:nvSpPr>
        <p:spPr/>
        <p:txBody>
          <a:bodyPr/>
          <a:lstStyle/>
          <a:p>
            <a:fld id="{019C8BEE-C5FA-5A47-9098-E516F35586E1}" type="datetime1">
              <a:rPr lang="en-US" smtClean="0"/>
              <a:t>8/18/2023</a:t>
            </a:fld>
            <a:endParaRPr lang="en-US"/>
          </a:p>
        </p:txBody>
      </p:sp>
      <p:sp>
        <p:nvSpPr>
          <p:cNvPr id="6" name="Footer Placeholder 5">
            <a:extLst>
              <a:ext uri="{FF2B5EF4-FFF2-40B4-BE49-F238E27FC236}">
                <a16:creationId xmlns:a16="http://schemas.microsoft.com/office/drawing/2014/main" id="{D9B54C5A-1942-E12E-BD26-48ADC58D22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35DF9-FB16-A761-CD91-9F60E2942E84}"/>
              </a:ext>
            </a:extLst>
          </p:cNvPr>
          <p:cNvSpPr>
            <a:spLocks noGrp="1"/>
          </p:cNvSpPr>
          <p:nvPr>
            <p:ph type="sldNum" sz="quarter" idx="12"/>
          </p:nvPr>
        </p:nvSpPr>
        <p:spPr/>
        <p:txBody>
          <a:bodyPr/>
          <a:lstStyle/>
          <a:p>
            <a:fld id="{577A161E-7FE9-324D-B1A3-BF3F7A54C6B3}" type="slidenum">
              <a:rPr lang="en-US" smtClean="0"/>
              <a:t>‹#›</a:t>
            </a:fld>
            <a:endParaRPr lang="en-US"/>
          </a:p>
        </p:txBody>
      </p:sp>
    </p:spTree>
    <p:extLst>
      <p:ext uri="{BB962C8B-B14F-4D97-AF65-F5344CB8AC3E}">
        <p14:creationId xmlns:p14="http://schemas.microsoft.com/office/powerpoint/2010/main" val="4253748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86FE-6974-888A-8755-D151C2312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D04C18-4E3B-B059-F508-300DDBB336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33B33-5ABD-733A-A5F4-0B19C362E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B683E0-35B4-8339-E344-2025AAB21EAF}"/>
              </a:ext>
            </a:extLst>
          </p:cNvPr>
          <p:cNvSpPr>
            <a:spLocks noGrp="1"/>
          </p:cNvSpPr>
          <p:nvPr>
            <p:ph type="dt" sz="half" idx="10"/>
          </p:nvPr>
        </p:nvSpPr>
        <p:spPr/>
        <p:txBody>
          <a:bodyPr/>
          <a:lstStyle/>
          <a:p>
            <a:fld id="{579BD537-A4F0-404F-8E9A-9B13F9C0633C}" type="datetime1">
              <a:rPr lang="en-US" smtClean="0"/>
              <a:t>8/18/2023</a:t>
            </a:fld>
            <a:endParaRPr lang="en-US"/>
          </a:p>
        </p:txBody>
      </p:sp>
      <p:sp>
        <p:nvSpPr>
          <p:cNvPr id="6" name="Footer Placeholder 5">
            <a:extLst>
              <a:ext uri="{FF2B5EF4-FFF2-40B4-BE49-F238E27FC236}">
                <a16:creationId xmlns:a16="http://schemas.microsoft.com/office/drawing/2014/main" id="{AB0E9E16-113C-0F81-2BC4-504FE45250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CFB266-8BD1-8123-5B35-B8F526B2E5E1}"/>
              </a:ext>
            </a:extLst>
          </p:cNvPr>
          <p:cNvSpPr>
            <a:spLocks noGrp="1"/>
          </p:cNvSpPr>
          <p:nvPr>
            <p:ph type="sldNum" sz="quarter" idx="12"/>
          </p:nvPr>
        </p:nvSpPr>
        <p:spPr/>
        <p:txBody>
          <a:bodyPr/>
          <a:lstStyle/>
          <a:p>
            <a:fld id="{577A161E-7FE9-324D-B1A3-BF3F7A54C6B3}" type="slidenum">
              <a:rPr lang="en-US" smtClean="0"/>
              <a:t>‹#›</a:t>
            </a:fld>
            <a:endParaRPr lang="en-US"/>
          </a:p>
        </p:txBody>
      </p:sp>
    </p:spTree>
    <p:extLst>
      <p:ext uri="{BB962C8B-B14F-4D97-AF65-F5344CB8AC3E}">
        <p14:creationId xmlns:p14="http://schemas.microsoft.com/office/powerpoint/2010/main" val="3026829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B437-8FD6-49CC-FDC0-F93165AB3B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1AF4F8-05C2-DEB7-788A-3AB5500001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F3FC8-CC0A-0A6A-1528-248CFCE3F628}"/>
              </a:ext>
            </a:extLst>
          </p:cNvPr>
          <p:cNvSpPr>
            <a:spLocks noGrp="1"/>
          </p:cNvSpPr>
          <p:nvPr>
            <p:ph type="dt" sz="half" idx="10"/>
          </p:nvPr>
        </p:nvSpPr>
        <p:spPr/>
        <p:txBody>
          <a:bodyPr/>
          <a:lstStyle/>
          <a:p>
            <a:fld id="{E2B044D9-56AD-1C4B-9AD6-3E46177133F9}" type="datetime1">
              <a:rPr lang="en-US" smtClean="0"/>
              <a:t>8/18/2023</a:t>
            </a:fld>
            <a:endParaRPr lang="en-US"/>
          </a:p>
        </p:txBody>
      </p:sp>
      <p:sp>
        <p:nvSpPr>
          <p:cNvPr id="5" name="Footer Placeholder 4">
            <a:extLst>
              <a:ext uri="{FF2B5EF4-FFF2-40B4-BE49-F238E27FC236}">
                <a16:creationId xmlns:a16="http://schemas.microsoft.com/office/drawing/2014/main" id="{BC7F251A-4DB3-B964-A160-D68EA6043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F0483-889E-05BA-EE08-FA26A4948DF9}"/>
              </a:ext>
            </a:extLst>
          </p:cNvPr>
          <p:cNvSpPr>
            <a:spLocks noGrp="1"/>
          </p:cNvSpPr>
          <p:nvPr>
            <p:ph type="sldNum" sz="quarter" idx="12"/>
          </p:nvPr>
        </p:nvSpPr>
        <p:spPr/>
        <p:txBody>
          <a:bodyPr/>
          <a:lstStyle/>
          <a:p>
            <a:fld id="{577A161E-7FE9-324D-B1A3-BF3F7A54C6B3}" type="slidenum">
              <a:rPr lang="en-US" smtClean="0"/>
              <a:t>‹#›</a:t>
            </a:fld>
            <a:endParaRPr lang="en-US"/>
          </a:p>
        </p:txBody>
      </p:sp>
    </p:spTree>
    <p:extLst>
      <p:ext uri="{BB962C8B-B14F-4D97-AF65-F5344CB8AC3E}">
        <p14:creationId xmlns:p14="http://schemas.microsoft.com/office/powerpoint/2010/main" val="591355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8E4461-014B-99DC-885D-60A64076D3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652D97-0AF0-0ED7-1F21-F6F2BCC0FD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78D13-8AB3-1569-385B-BEB3EDFD6DB4}"/>
              </a:ext>
            </a:extLst>
          </p:cNvPr>
          <p:cNvSpPr>
            <a:spLocks noGrp="1"/>
          </p:cNvSpPr>
          <p:nvPr>
            <p:ph type="dt" sz="half" idx="10"/>
          </p:nvPr>
        </p:nvSpPr>
        <p:spPr/>
        <p:txBody>
          <a:bodyPr/>
          <a:lstStyle/>
          <a:p>
            <a:fld id="{0EBFCAC4-AB99-F841-A8E6-E61FF21F3496}" type="datetime1">
              <a:rPr lang="en-US" smtClean="0"/>
              <a:t>8/18/2023</a:t>
            </a:fld>
            <a:endParaRPr lang="en-US"/>
          </a:p>
        </p:txBody>
      </p:sp>
      <p:sp>
        <p:nvSpPr>
          <p:cNvPr id="5" name="Footer Placeholder 4">
            <a:extLst>
              <a:ext uri="{FF2B5EF4-FFF2-40B4-BE49-F238E27FC236}">
                <a16:creationId xmlns:a16="http://schemas.microsoft.com/office/drawing/2014/main" id="{F8F37B4F-F0D7-5E7F-207C-FB9F33645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FB289-03B7-9822-21AF-A528DF9493B7}"/>
              </a:ext>
            </a:extLst>
          </p:cNvPr>
          <p:cNvSpPr>
            <a:spLocks noGrp="1"/>
          </p:cNvSpPr>
          <p:nvPr>
            <p:ph type="sldNum" sz="quarter" idx="12"/>
          </p:nvPr>
        </p:nvSpPr>
        <p:spPr/>
        <p:txBody>
          <a:bodyPr/>
          <a:lstStyle/>
          <a:p>
            <a:fld id="{577A161E-7FE9-324D-B1A3-BF3F7A54C6B3}" type="slidenum">
              <a:rPr lang="en-US" smtClean="0"/>
              <a:t>‹#›</a:t>
            </a:fld>
            <a:endParaRPr lang="en-US"/>
          </a:p>
        </p:txBody>
      </p:sp>
    </p:spTree>
    <p:extLst>
      <p:ext uri="{BB962C8B-B14F-4D97-AF65-F5344CB8AC3E}">
        <p14:creationId xmlns:p14="http://schemas.microsoft.com/office/powerpoint/2010/main" val="210403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6A4B-DF23-B626-6490-E1B5EF29CD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461860-B12F-7E6C-7E93-D72B6254CFCF}"/>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41DF5C-AAB7-C684-EC42-8F0AB521167C}"/>
              </a:ext>
            </a:extLst>
          </p:cNvPr>
          <p:cNvSpPr>
            <a:spLocks noGrp="1"/>
          </p:cNvSpPr>
          <p:nvPr>
            <p:ph type="dt" sz="half" idx="10"/>
          </p:nvPr>
        </p:nvSpPr>
        <p:spPr/>
        <p:txBody>
          <a:bodyPr/>
          <a:lstStyle/>
          <a:p>
            <a:fld id="{382E9085-3AF3-43C3-AAB9-FC79BC9FC85C}" type="datetimeFigureOut">
              <a:rPr lang="en-US" smtClean="0"/>
              <a:t>8/18/2023</a:t>
            </a:fld>
            <a:endParaRPr lang="en-US"/>
          </a:p>
        </p:txBody>
      </p:sp>
      <p:sp>
        <p:nvSpPr>
          <p:cNvPr id="5" name="Footer Placeholder 4">
            <a:extLst>
              <a:ext uri="{FF2B5EF4-FFF2-40B4-BE49-F238E27FC236}">
                <a16:creationId xmlns:a16="http://schemas.microsoft.com/office/drawing/2014/main" id="{83ED3542-C308-7288-1A4C-F386FCDF7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1744E-003C-A522-BF8C-1EAD1974ADE2}"/>
              </a:ext>
            </a:extLst>
          </p:cNvPr>
          <p:cNvSpPr>
            <a:spLocks noGrp="1"/>
          </p:cNvSpPr>
          <p:nvPr>
            <p:ph type="sldNum" sz="quarter" idx="12"/>
          </p:nvPr>
        </p:nvSpPr>
        <p:spPr/>
        <p:txBody>
          <a:bodyPr/>
          <a:lstStyle/>
          <a:p>
            <a:fld id="{9B1074D5-82B1-4114-8D26-D08722D177B0}" type="slidenum">
              <a:rPr lang="en-US" smtClean="0"/>
              <a:t>‹#›</a:t>
            </a:fld>
            <a:endParaRPr lang="en-US"/>
          </a:p>
        </p:txBody>
      </p:sp>
    </p:spTree>
    <p:extLst>
      <p:ext uri="{BB962C8B-B14F-4D97-AF65-F5344CB8AC3E}">
        <p14:creationId xmlns:p14="http://schemas.microsoft.com/office/powerpoint/2010/main" val="2047884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EB72-0F32-A56D-065B-4BDFCEACC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975CDB-2463-206E-E377-D1F4523116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91045-F113-91E4-BB8E-69FA91160D4D}"/>
              </a:ext>
            </a:extLst>
          </p:cNvPr>
          <p:cNvSpPr>
            <a:spLocks noGrp="1"/>
          </p:cNvSpPr>
          <p:nvPr>
            <p:ph type="dt" sz="half" idx="10"/>
          </p:nvPr>
        </p:nvSpPr>
        <p:spPr/>
        <p:txBody>
          <a:bodyPr/>
          <a:lstStyle/>
          <a:p>
            <a:fld id="{382E9085-3AF3-43C3-AAB9-FC79BC9FC85C}" type="datetimeFigureOut">
              <a:rPr lang="en-US" smtClean="0"/>
              <a:t>8/18/2023</a:t>
            </a:fld>
            <a:endParaRPr lang="en-US"/>
          </a:p>
        </p:txBody>
      </p:sp>
      <p:sp>
        <p:nvSpPr>
          <p:cNvPr id="5" name="Footer Placeholder 4">
            <a:extLst>
              <a:ext uri="{FF2B5EF4-FFF2-40B4-BE49-F238E27FC236}">
                <a16:creationId xmlns:a16="http://schemas.microsoft.com/office/drawing/2014/main" id="{37AFA49A-DDD4-3FF2-03FF-AC7DF7610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34200-C798-C09A-43F8-2D07E84DE4E0}"/>
              </a:ext>
            </a:extLst>
          </p:cNvPr>
          <p:cNvSpPr>
            <a:spLocks noGrp="1"/>
          </p:cNvSpPr>
          <p:nvPr>
            <p:ph type="sldNum" sz="quarter" idx="12"/>
          </p:nvPr>
        </p:nvSpPr>
        <p:spPr/>
        <p:txBody>
          <a:bodyPr/>
          <a:lstStyle/>
          <a:p>
            <a:fld id="{9B1074D5-82B1-4114-8D26-D08722D177B0}" type="slidenum">
              <a:rPr lang="en-US" smtClean="0"/>
              <a:t>‹#›</a:t>
            </a:fld>
            <a:endParaRPr lang="en-US"/>
          </a:p>
        </p:txBody>
      </p:sp>
    </p:spTree>
    <p:extLst>
      <p:ext uri="{BB962C8B-B14F-4D97-AF65-F5344CB8AC3E}">
        <p14:creationId xmlns:p14="http://schemas.microsoft.com/office/powerpoint/2010/main" val="3150490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253B-7A07-C59E-DB94-96D74504893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313FBD-4C1F-7D2B-5A02-97B6ACD0E1C5}"/>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CA515-9360-8C2B-D87E-CD8A9469A9AD}"/>
              </a:ext>
            </a:extLst>
          </p:cNvPr>
          <p:cNvSpPr>
            <a:spLocks noGrp="1"/>
          </p:cNvSpPr>
          <p:nvPr>
            <p:ph type="dt" sz="half" idx="10"/>
          </p:nvPr>
        </p:nvSpPr>
        <p:spPr/>
        <p:txBody>
          <a:bodyPr/>
          <a:lstStyle/>
          <a:p>
            <a:fld id="{382E9085-3AF3-43C3-AAB9-FC79BC9FC85C}" type="datetimeFigureOut">
              <a:rPr lang="en-US" smtClean="0"/>
              <a:t>8/18/2023</a:t>
            </a:fld>
            <a:endParaRPr lang="en-US"/>
          </a:p>
        </p:txBody>
      </p:sp>
      <p:sp>
        <p:nvSpPr>
          <p:cNvPr id="5" name="Footer Placeholder 4">
            <a:extLst>
              <a:ext uri="{FF2B5EF4-FFF2-40B4-BE49-F238E27FC236}">
                <a16:creationId xmlns:a16="http://schemas.microsoft.com/office/drawing/2014/main" id="{E06270CA-BA51-6CFB-E3B0-9DCD7885B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66E6B-33D0-C1C5-1287-B50F6F0EFD65}"/>
              </a:ext>
            </a:extLst>
          </p:cNvPr>
          <p:cNvSpPr>
            <a:spLocks noGrp="1"/>
          </p:cNvSpPr>
          <p:nvPr>
            <p:ph type="sldNum" sz="quarter" idx="12"/>
          </p:nvPr>
        </p:nvSpPr>
        <p:spPr/>
        <p:txBody>
          <a:bodyPr/>
          <a:lstStyle/>
          <a:p>
            <a:fld id="{9B1074D5-82B1-4114-8D26-D08722D177B0}" type="slidenum">
              <a:rPr lang="en-US" smtClean="0"/>
              <a:t>‹#›</a:t>
            </a:fld>
            <a:endParaRPr lang="en-US"/>
          </a:p>
        </p:txBody>
      </p:sp>
    </p:spTree>
    <p:extLst>
      <p:ext uri="{BB962C8B-B14F-4D97-AF65-F5344CB8AC3E}">
        <p14:creationId xmlns:p14="http://schemas.microsoft.com/office/powerpoint/2010/main" val="254779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3A45-8D9A-F479-4DCD-CBD85C2A8B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6B3C2D-3B2A-A3BE-49D6-1119D7C52CEA}"/>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216EFB-9D30-B30D-1FCC-F5C520379952}"/>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A18A18-65D6-4094-4EFD-149C4BCFC9B8}"/>
              </a:ext>
            </a:extLst>
          </p:cNvPr>
          <p:cNvSpPr>
            <a:spLocks noGrp="1"/>
          </p:cNvSpPr>
          <p:nvPr>
            <p:ph type="dt" sz="half" idx="10"/>
          </p:nvPr>
        </p:nvSpPr>
        <p:spPr/>
        <p:txBody>
          <a:bodyPr/>
          <a:lstStyle/>
          <a:p>
            <a:fld id="{382E9085-3AF3-43C3-AAB9-FC79BC9FC85C}" type="datetimeFigureOut">
              <a:rPr lang="en-US" smtClean="0"/>
              <a:t>8/18/2023</a:t>
            </a:fld>
            <a:endParaRPr lang="en-US"/>
          </a:p>
        </p:txBody>
      </p:sp>
      <p:sp>
        <p:nvSpPr>
          <p:cNvPr id="6" name="Footer Placeholder 5">
            <a:extLst>
              <a:ext uri="{FF2B5EF4-FFF2-40B4-BE49-F238E27FC236}">
                <a16:creationId xmlns:a16="http://schemas.microsoft.com/office/drawing/2014/main" id="{958E1ED0-9FF3-6605-F350-5E1AD246C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F6AAF-E2B5-E823-3562-295D43945CB8}"/>
              </a:ext>
            </a:extLst>
          </p:cNvPr>
          <p:cNvSpPr>
            <a:spLocks noGrp="1"/>
          </p:cNvSpPr>
          <p:nvPr>
            <p:ph type="sldNum" sz="quarter" idx="12"/>
          </p:nvPr>
        </p:nvSpPr>
        <p:spPr/>
        <p:txBody>
          <a:bodyPr/>
          <a:lstStyle/>
          <a:p>
            <a:fld id="{9B1074D5-82B1-4114-8D26-D08722D177B0}" type="slidenum">
              <a:rPr lang="en-US" smtClean="0"/>
              <a:t>‹#›</a:t>
            </a:fld>
            <a:endParaRPr lang="en-US"/>
          </a:p>
        </p:txBody>
      </p:sp>
    </p:spTree>
    <p:extLst>
      <p:ext uri="{BB962C8B-B14F-4D97-AF65-F5344CB8AC3E}">
        <p14:creationId xmlns:p14="http://schemas.microsoft.com/office/powerpoint/2010/main" val="239980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F0F2-5A77-2A5F-8AF3-B07EA84423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0D89CB-37D6-7D2D-C5FA-D948092CD13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6C9F43-E366-CEB1-ECF7-3A2830BF4E0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0C7802-A752-C2BF-43A2-A70AA4CB1FD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74393-C55A-89B4-3396-E2FA54A7FFA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D38370-9CC7-B494-23F9-99F668511A1B}"/>
              </a:ext>
            </a:extLst>
          </p:cNvPr>
          <p:cNvSpPr>
            <a:spLocks noGrp="1"/>
          </p:cNvSpPr>
          <p:nvPr>
            <p:ph type="dt" sz="half" idx="10"/>
          </p:nvPr>
        </p:nvSpPr>
        <p:spPr/>
        <p:txBody>
          <a:bodyPr/>
          <a:lstStyle/>
          <a:p>
            <a:fld id="{382E9085-3AF3-43C3-AAB9-FC79BC9FC85C}" type="datetimeFigureOut">
              <a:rPr lang="en-US" smtClean="0"/>
              <a:t>8/18/2023</a:t>
            </a:fld>
            <a:endParaRPr lang="en-US"/>
          </a:p>
        </p:txBody>
      </p:sp>
      <p:sp>
        <p:nvSpPr>
          <p:cNvPr id="8" name="Footer Placeholder 7">
            <a:extLst>
              <a:ext uri="{FF2B5EF4-FFF2-40B4-BE49-F238E27FC236}">
                <a16:creationId xmlns:a16="http://schemas.microsoft.com/office/drawing/2014/main" id="{EB8A319F-8A95-5A21-999C-965BC53B4B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6E07EE-E234-8A88-4220-2756A391D3DB}"/>
              </a:ext>
            </a:extLst>
          </p:cNvPr>
          <p:cNvSpPr>
            <a:spLocks noGrp="1"/>
          </p:cNvSpPr>
          <p:nvPr>
            <p:ph type="sldNum" sz="quarter" idx="12"/>
          </p:nvPr>
        </p:nvSpPr>
        <p:spPr/>
        <p:txBody>
          <a:bodyPr/>
          <a:lstStyle/>
          <a:p>
            <a:fld id="{9B1074D5-82B1-4114-8D26-D08722D177B0}" type="slidenum">
              <a:rPr lang="en-US" smtClean="0"/>
              <a:t>‹#›</a:t>
            </a:fld>
            <a:endParaRPr lang="en-US"/>
          </a:p>
        </p:txBody>
      </p:sp>
    </p:spTree>
    <p:extLst>
      <p:ext uri="{BB962C8B-B14F-4D97-AF65-F5344CB8AC3E}">
        <p14:creationId xmlns:p14="http://schemas.microsoft.com/office/powerpoint/2010/main" val="3278178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FA9C-33C4-4DBF-4FBD-7FDFE70D3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2CDA5E-7495-4A04-780D-FC2725B738AB}"/>
              </a:ext>
            </a:extLst>
          </p:cNvPr>
          <p:cNvSpPr>
            <a:spLocks noGrp="1"/>
          </p:cNvSpPr>
          <p:nvPr>
            <p:ph type="dt" sz="half" idx="10"/>
          </p:nvPr>
        </p:nvSpPr>
        <p:spPr/>
        <p:txBody>
          <a:bodyPr/>
          <a:lstStyle/>
          <a:p>
            <a:fld id="{382E9085-3AF3-43C3-AAB9-FC79BC9FC85C}" type="datetimeFigureOut">
              <a:rPr lang="en-US" smtClean="0"/>
              <a:t>8/18/2023</a:t>
            </a:fld>
            <a:endParaRPr lang="en-US"/>
          </a:p>
        </p:txBody>
      </p:sp>
      <p:sp>
        <p:nvSpPr>
          <p:cNvPr id="4" name="Footer Placeholder 3">
            <a:extLst>
              <a:ext uri="{FF2B5EF4-FFF2-40B4-BE49-F238E27FC236}">
                <a16:creationId xmlns:a16="http://schemas.microsoft.com/office/drawing/2014/main" id="{450EE686-23AC-C167-52A8-8DA68F22FE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76B75A-7274-A71A-116E-23C0A98922E8}"/>
              </a:ext>
            </a:extLst>
          </p:cNvPr>
          <p:cNvSpPr>
            <a:spLocks noGrp="1"/>
          </p:cNvSpPr>
          <p:nvPr>
            <p:ph type="sldNum" sz="quarter" idx="12"/>
          </p:nvPr>
        </p:nvSpPr>
        <p:spPr/>
        <p:txBody>
          <a:bodyPr/>
          <a:lstStyle/>
          <a:p>
            <a:fld id="{9B1074D5-82B1-4114-8D26-D08722D177B0}" type="slidenum">
              <a:rPr lang="en-US" smtClean="0"/>
              <a:t>‹#›</a:t>
            </a:fld>
            <a:endParaRPr lang="en-US"/>
          </a:p>
        </p:txBody>
      </p:sp>
    </p:spTree>
    <p:extLst>
      <p:ext uri="{BB962C8B-B14F-4D97-AF65-F5344CB8AC3E}">
        <p14:creationId xmlns:p14="http://schemas.microsoft.com/office/powerpoint/2010/main" val="3785202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37027-33E6-81E2-0781-7FE99CA1D1AA}"/>
              </a:ext>
            </a:extLst>
          </p:cNvPr>
          <p:cNvSpPr>
            <a:spLocks noGrp="1"/>
          </p:cNvSpPr>
          <p:nvPr>
            <p:ph type="dt" sz="half" idx="10"/>
          </p:nvPr>
        </p:nvSpPr>
        <p:spPr/>
        <p:txBody>
          <a:bodyPr/>
          <a:lstStyle/>
          <a:p>
            <a:fld id="{382E9085-3AF3-43C3-AAB9-FC79BC9FC85C}" type="datetimeFigureOut">
              <a:rPr lang="en-US" smtClean="0"/>
              <a:t>8/18/2023</a:t>
            </a:fld>
            <a:endParaRPr lang="en-US"/>
          </a:p>
        </p:txBody>
      </p:sp>
      <p:sp>
        <p:nvSpPr>
          <p:cNvPr id="3" name="Footer Placeholder 2">
            <a:extLst>
              <a:ext uri="{FF2B5EF4-FFF2-40B4-BE49-F238E27FC236}">
                <a16:creationId xmlns:a16="http://schemas.microsoft.com/office/drawing/2014/main" id="{556312AC-B814-F952-C974-B6534C9FE5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3EE1E5-6A1D-DA35-D4D0-145CC5DA0F1C}"/>
              </a:ext>
            </a:extLst>
          </p:cNvPr>
          <p:cNvSpPr>
            <a:spLocks noGrp="1"/>
          </p:cNvSpPr>
          <p:nvPr>
            <p:ph type="sldNum" sz="quarter" idx="12"/>
          </p:nvPr>
        </p:nvSpPr>
        <p:spPr/>
        <p:txBody>
          <a:bodyPr/>
          <a:lstStyle/>
          <a:p>
            <a:fld id="{9B1074D5-82B1-4114-8D26-D08722D177B0}" type="slidenum">
              <a:rPr lang="en-US" smtClean="0"/>
              <a:t>‹#›</a:t>
            </a:fld>
            <a:endParaRPr lang="en-US"/>
          </a:p>
        </p:txBody>
      </p:sp>
    </p:spTree>
    <p:extLst>
      <p:ext uri="{BB962C8B-B14F-4D97-AF65-F5344CB8AC3E}">
        <p14:creationId xmlns:p14="http://schemas.microsoft.com/office/powerpoint/2010/main" val="1931208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238D-3738-1463-7BB6-C05A7D0CC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00CA23-3F00-C221-D51D-EC22D3A6EB66}"/>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417413-C430-0F36-1694-BB4C9ABA887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B18CE-6335-EE61-C05D-351344B49659}"/>
              </a:ext>
            </a:extLst>
          </p:cNvPr>
          <p:cNvSpPr>
            <a:spLocks noGrp="1"/>
          </p:cNvSpPr>
          <p:nvPr>
            <p:ph type="dt" sz="half" idx="10"/>
          </p:nvPr>
        </p:nvSpPr>
        <p:spPr/>
        <p:txBody>
          <a:bodyPr/>
          <a:lstStyle/>
          <a:p>
            <a:fld id="{382E9085-3AF3-43C3-AAB9-FC79BC9FC85C}" type="datetimeFigureOut">
              <a:rPr lang="en-US" smtClean="0"/>
              <a:t>8/18/2023</a:t>
            </a:fld>
            <a:endParaRPr lang="en-US"/>
          </a:p>
        </p:txBody>
      </p:sp>
      <p:sp>
        <p:nvSpPr>
          <p:cNvPr id="6" name="Footer Placeholder 5">
            <a:extLst>
              <a:ext uri="{FF2B5EF4-FFF2-40B4-BE49-F238E27FC236}">
                <a16:creationId xmlns:a16="http://schemas.microsoft.com/office/drawing/2014/main" id="{C6D6279D-C6E2-C8D3-F203-BEFA43432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72DAF-4BF2-EF5B-C4FB-BB3ACD044A20}"/>
              </a:ext>
            </a:extLst>
          </p:cNvPr>
          <p:cNvSpPr>
            <a:spLocks noGrp="1"/>
          </p:cNvSpPr>
          <p:nvPr>
            <p:ph type="sldNum" sz="quarter" idx="12"/>
          </p:nvPr>
        </p:nvSpPr>
        <p:spPr/>
        <p:txBody>
          <a:bodyPr/>
          <a:lstStyle/>
          <a:p>
            <a:fld id="{9B1074D5-82B1-4114-8D26-D08722D177B0}" type="slidenum">
              <a:rPr lang="en-US" smtClean="0"/>
              <a:t>‹#›</a:t>
            </a:fld>
            <a:endParaRPr lang="en-US"/>
          </a:p>
        </p:txBody>
      </p:sp>
    </p:spTree>
    <p:extLst>
      <p:ext uri="{BB962C8B-B14F-4D97-AF65-F5344CB8AC3E}">
        <p14:creationId xmlns:p14="http://schemas.microsoft.com/office/powerpoint/2010/main" val="2627558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47BC-4AE8-6640-3C3D-777937B11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5CA2D1-D8DC-A607-0404-B7B19C724A64}"/>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25843E7-2E5F-C4CB-E0D1-1953EB61ABE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1F01CE-CD45-B589-9DA2-63BA88F3F0AB}"/>
              </a:ext>
            </a:extLst>
          </p:cNvPr>
          <p:cNvSpPr>
            <a:spLocks noGrp="1"/>
          </p:cNvSpPr>
          <p:nvPr>
            <p:ph type="dt" sz="half" idx="10"/>
          </p:nvPr>
        </p:nvSpPr>
        <p:spPr/>
        <p:txBody>
          <a:bodyPr/>
          <a:lstStyle/>
          <a:p>
            <a:fld id="{382E9085-3AF3-43C3-AAB9-FC79BC9FC85C}" type="datetimeFigureOut">
              <a:rPr lang="en-US" smtClean="0"/>
              <a:t>8/18/2023</a:t>
            </a:fld>
            <a:endParaRPr lang="en-US"/>
          </a:p>
        </p:txBody>
      </p:sp>
      <p:sp>
        <p:nvSpPr>
          <p:cNvPr id="6" name="Footer Placeholder 5">
            <a:extLst>
              <a:ext uri="{FF2B5EF4-FFF2-40B4-BE49-F238E27FC236}">
                <a16:creationId xmlns:a16="http://schemas.microsoft.com/office/drawing/2014/main" id="{B280247A-66F1-B525-E61B-FF9F6F46AD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34483-7A8D-6814-EFB6-FE8E4EDA2717}"/>
              </a:ext>
            </a:extLst>
          </p:cNvPr>
          <p:cNvSpPr>
            <a:spLocks noGrp="1"/>
          </p:cNvSpPr>
          <p:nvPr>
            <p:ph type="sldNum" sz="quarter" idx="12"/>
          </p:nvPr>
        </p:nvSpPr>
        <p:spPr/>
        <p:txBody>
          <a:bodyPr/>
          <a:lstStyle/>
          <a:p>
            <a:fld id="{9B1074D5-82B1-4114-8D26-D08722D177B0}" type="slidenum">
              <a:rPr lang="en-US" smtClean="0"/>
              <a:t>‹#›</a:t>
            </a:fld>
            <a:endParaRPr lang="en-US"/>
          </a:p>
        </p:txBody>
      </p:sp>
    </p:spTree>
    <p:extLst>
      <p:ext uri="{BB962C8B-B14F-4D97-AF65-F5344CB8AC3E}">
        <p14:creationId xmlns:p14="http://schemas.microsoft.com/office/powerpoint/2010/main" val="3499619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C5FB-D4C9-CEC2-F6FB-DF540074F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FAF4EF-08DB-EA73-64C5-B7D6C636B2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EF68E-9E6C-781B-91FF-1607E1D9FE81}"/>
              </a:ext>
            </a:extLst>
          </p:cNvPr>
          <p:cNvSpPr>
            <a:spLocks noGrp="1"/>
          </p:cNvSpPr>
          <p:nvPr>
            <p:ph type="dt" sz="half" idx="10"/>
          </p:nvPr>
        </p:nvSpPr>
        <p:spPr/>
        <p:txBody>
          <a:bodyPr/>
          <a:lstStyle/>
          <a:p>
            <a:fld id="{382E9085-3AF3-43C3-AAB9-FC79BC9FC85C}" type="datetimeFigureOut">
              <a:rPr lang="en-US" smtClean="0"/>
              <a:t>8/18/2023</a:t>
            </a:fld>
            <a:endParaRPr lang="en-US"/>
          </a:p>
        </p:txBody>
      </p:sp>
      <p:sp>
        <p:nvSpPr>
          <p:cNvPr id="5" name="Footer Placeholder 4">
            <a:extLst>
              <a:ext uri="{FF2B5EF4-FFF2-40B4-BE49-F238E27FC236}">
                <a16:creationId xmlns:a16="http://schemas.microsoft.com/office/drawing/2014/main" id="{F326E942-6FFD-8DB6-AF90-B3017C7A8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200AE-3AEB-8E90-3389-F3C3F43C6BEC}"/>
              </a:ext>
            </a:extLst>
          </p:cNvPr>
          <p:cNvSpPr>
            <a:spLocks noGrp="1"/>
          </p:cNvSpPr>
          <p:nvPr>
            <p:ph type="sldNum" sz="quarter" idx="12"/>
          </p:nvPr>
        </p:nvSpPr>
        <p:spPr/>
        <p:txBody>
          <a:bodyPr/>
          <a:lstStyle/>
          <a:p>
            <a:fld id="{9B1074D5-82B1-4114-8D26-D08722D177B0}" type="slidenum">
              <a:rPr lang="en-US" smtClean="0"/>
              <a:t>‹#›</a:t>
            </a:fld>
            <a:endParaRPr lang="en-US"/>
          </a:p>
        </p:txBody>
      </p:sp>
    </p:spTree>
    <p:extLst>
      <p:ext uri="{BB962C8B-B14F-4D97-AF65-F5344CB8AC3E}">
        <p14:creationId xmlns:p14="http://schemas.microsoft.com/office/powerpoint/2010/main" val="3665639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63C34-4FB3-D763-1DCF-FCE9DC27668D}"/>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E44A7A-B903-0F2C-9B6D-A863D8BF2981}"/>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6ED7D-82F2-A999-4E0F-D9BEDB9F546F}"/>
              </a:ext>
            </a:extLst>
          </p:cNvPr>
          <p:cNvSpPr>
            <a:spLocks noGrp="1"/>
          </p:cNvSpPr>
          <p:nvPr>
            <p:ph type="dt" sz="half" idx="10"/>
          </p:nvPr>
        </p:nvSpPr>
        <p:spPr/>
        <p:txBody>
          <a:bodyPr/>
          <a:lstStyle/>
          <a:p>
            <a:fld id="{382E9085-3AF3-43C3-AAB9-FC79BC9FC85C}" type="datetimeFigureOut">
              <a:rPr lang="en-US" smtClean="0"/>
              <a:t>8/18/2023</a:t>
            </a:fld>
            <a:endParaRPr lang="en-US"/>
          </a:p>
        </p:txBody>
      </p:sp>
      <p:sp>
        <p:nvSpPr>
          <p:cNvPr id="5" name="Footer Placeholder 4">
            <a:extLst>
              <a:ext uri="{FF2B5EF4-FFF2-40B4-BE49-F238E27FC236}">
                <a16:creationId xmlns:a16="http://schemas.microsoft.com/office/drawing/2014/main" id="{A3466BB3-9B81-5A39-A3C4-71A537438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10067-D4A1-C3CC-0012-4653A52079E7}"/>
              </a:ext>
            </a:extLst>
          </p:cNvPr>
          <p:cNvSpPr>
            <a:spLocks noGrp="1"/>
          </p:cNvSpPr>
          <p:nvPr>
            <p:ph type="sldNum" sz="quarter" idx="12"/>
          </p:nvPr>
        </p:nvSpPr>
        <p:spPr/>
        <p:txBody>
          <a:bodyPr/>
          <a:lstStyle/>
          <a:p>
            <a:fld id="{9B1074D5-82B1-4114-8D26-D08722D177B0}" type="slidenum">
              <a:rPr lang="en-US" smtClean="0"/>
              <a:t>‹#›</a:t>
            </a:fld>
            <a:endParaRPr lang="en-US"/>
          </a:p>
        </p:txBody>
      </p:sp>
    </p:spTree>
    <p:extLst>
      <p:ext uri="{BB962C8B-B14F-4D97-AF65-F5344CB8AC3E}">
        <p14:creationId xmlns:p14="http://schemas.microsoft.com/office/powerpoint/2010/main" val="361455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A2DC3-FFFE-4E3E-B542-BF23AC9287EC}" type="datetimeFigureOut">
              <a:rPr lang="en-US" smtClean="0"/>
              <a:t>8/18/2023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48E85-68FD-43CF-B40E-F0AA8539BAB8}" type="slidenum">
              <a:rPr lang="en-US" smtClean="0"/>
              <a:t>‹#›</a:t>
            </a:fld>
            <a:endParaRPr lang="en-US"/>
          </a:p>
        </p:txBody>
      </p:sp>
    </p:spTree>
    <p:extLst>
      <p:ext uri="{BB962C8B-B14F-4D97-AF65-F5344CB8AC3E}">
        <p14:creationId xmlns:p14="http://schemas.microsoft.com/office/powerpoint/2010/main" val="37129628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7BB288-D8C9-7217-99C8-A7155A1269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B7F8B2-B6C3-8B8D-FADB-0BE55E007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2BF0A-CA22-BBCB-D783-8A5275A622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F7830-E11C-C646-BE2C-E46BAF17F287}" type="datetime1">
              <a:rPr lang="en-US" smtClean="0"/>
              <a:t>8/18/2023</a:t>
            </a:fld>
            <a:endParaRPr lang="en-US"/>
          </a:p>
        </p:txBody>
      </p:sp>
      <p:sp>
        <p:nvSpPr>
          <p:cNvPr id="5" name="Footer Placeholder 4">
            <a:extLst>
              <a:ext uri="{FF2B5EF4-FFF2-40B4-BE49-F238E27FC236}">
                <a16:creationId xmlns:a16="http://schemas.microsoft.com/office/drawing/2014/main" id="{A326BE56-63BE-992F-7378-0D76E8D28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332447-F44C-B306-B23F-BB08B4DD0B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A161E-7FE9-324D-B1A3-BF3F7A54C6B3}" type="slidenum">
              <a:rPr lang="en-US" smtClean="0"/>
              <a:t>‹#›</a:t>
            </a:fld>
            <a:endParaRPr lang="en-US"/>
          </a:p>
        </p:txBody>
      </p:sp>
    </p:spTree>
    <p:extLst>
      <p:ext uri="{BB962C8B-B14F-4D97-AF65-F5344CB8AC3E}">
        <p14:creationId xmlns:p14="http://schemas.microsoft.com/office/powerpoint/2010/main" val="34006957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410824-F560-BAB0-B2D3-3742F82732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C54F0B-623B-1014-B3A4-EF4BB411FAE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2D65D-6AC5-36BB-65C7-E3F6FEE4D06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E9085-3AF3-43C3-AAB9-FC79BC9FC85C}" type="datetimeFigureOut">
              <a:rPr lang="en-US" smtClean="0"/>
              <a:t>8/18/2023</a:t>
            </a:fld>
            <a:endParaRPr lang="en-US"/>
          </a:p>
        </p:txBody>
      </p:sp>
      <p:sp>
        <p:nvSpPr>
          <p:cNvPr id="5" name="Footer Placeholder 4">
            <a:extLst>
              <a:ext uri="{FF2B5EF4-FFF2-40B4-BE49-F238E27FC236}">
                <a16:creationId xmlns:a16="http://schemas.microsoft.com/office/drawing/2014/main" id="{973BA038-D606-7337-C7D1-8F4CD212ED5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6AFEAC-06B4-7F5B-D199-D0C1926CC56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074D5-82B1-4114-8D26-D08722D177B0}" type="slidenum">
              <a:rPr lang="en-US" smtClean="0"/>
              <a:t>‹#›</a:t>
            </a:fld>
            <a:endParaRPr lang="en-US"/>
          </a:p>
        </p:txBody>
      </p:sp>
    </p:spTree>
    <p:extLst>
      <p:ext uri="{BB962C8B-B14F-4D97-AF65-F5344CB8AC3E}">
        <p14:creationId xmlns:p14="http://schemas.microsoft.com/office/powerpoint/2010/main" val="11424503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psrc.org/media/7633"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hyperlink" Target="https://www.psrc.org/media/1688"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fhwa.dot.gov/environment/bicycle_pedestrian/resources/equity_paper/index.cfm"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src.org/media/5933" TargetMode="External"/><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2AD7FD6-9FB0-B02B-3AF6-ABE6DE4943E3}"/>
              </a:ext>
            </a:extLst>
          </p:cNvPr>
          <p:cNvSpPr txBox="1"/>
          <p:nvPr/>
        </p:nvSpPr>
        <p:spPr>
          <a:xfrm>
            <a:off x="589560" y="856180"/>
            <a:ext cx="4560584"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i="0" u="none" strike="noStrike" dirty="0">
                <a:effectLst/>
                <a:latin typeface="Poppins" panose="00000500000000000000" pitchFamily="2" charset="0"/>
                <a:ea typeface="+mj-ea"/>
                <a:cs typeface="Poppins" panose="00000500000000000000" pitchFamily="2" charset="0"/>
              </a:rPr>
              <a:t>Breakout </a:t>
            </a:r>
            <a:r>
              <a:rPr lang="en-US" sz="2800" b="1" dirty="0">
                <a:latin typeface="Poppins" panose="00000500000000000000" pitchFamily="2" charset="0"/>
                <a:ea typeface="+mj-ea"/>
                <a:cs typeface="Poppins" panose="00000500000000000000" pitchFamily="2" charset="0"/>
              </a:rPr>
              <a:t>Group Slides</a:t>
            </a:r>
          </a:p>
        </p:txBody>
      </p:sp>
      <p:grpSp>
        <p:nvGrpSpPr>
          <p:cNvPr id="5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7D42BB4-2679-8694-5F49-C5763B18773B}"/>
              </a:ext>
            </a:extLst>
          </p:cNvPr>
          <p:cNvSpPr txBox="1"/>
          <p:nvPr/>
        </p:nvSpPr>
        <p:spPr>
          <a:xfrm>
            <a:off x="590719" y="2337524"/>
            <a:ext cx="5095090" cy="1005808"/>
          </a:xfrm>
          <a:prstGeom prst="rect">
            <a:avLst/>
          </a:prstGeom>
        </p:spPr>
        <p:txBody>
          <a:bodyPr vert="horz" lIns="91440" tIns="45720" rIns="91440" bIns="45720" rtlCol="0" anchor="ctr">
            <a:normAutofit/>
          </a:bodyPr>
          <a:lstStyle/>
          <a:p>
            <a:pPr marR="0" lvl="0" fontAlgn="base">
              <a:lnSpc>
                <a:spcPct val="90000"/>
              </a:lnSpc>
              <a:spcBef>
                <a:spcPct val="0"/>
              </a:spcBef>
              <a:spcAft>
                <a:spcPts val="600"/>
              </a:spcAft>
              <a:buClrTx/>
              <a:buSzTx/>
              <a:tabLst/>
            </a:pPr>
            <a:r>
              <a:rPr kumimoji="0" lang="en-US" altLang="en-US" sz="2000" b="1" i="0" u="none" strike="noStrike" cap="none" normalizeH="0" baseline="0" dirty="0">
                <a:ln>
                  <a:noFill/>
                </a:ln>
                <a:effectLst/>
              </a:rPr>
              <a:t>Passport to 2044: Equity Impact Assessment </a:t>
            </a:r>
            <a:r>
              <a:rPr lang="en-US" altLang="en-US" sz="2000" dirty="0"/>
              <a:t>August</a:t>
            </a:r>
            <a:r>
              <a:rPr kumimoji="0" lang="en-US" altLang="en-US" sz="2000" b="0" i="0" u="none" strike="noStrike" cap="none" normalizeH="0" baseline="0" dirty="0">
                <a:ln>
                  <a:noFill/>
                </a:ln>
                <a:effectLst/>
              </a:rPr>
              <a:t> 22, 2023</a:t>
            </a:r>
            <a:endParaRPr lang="en-US" altLang="en-US" sz="2000" b="0" i="0" u="none" strike="noStrike" cap="none" normalizeH="0" baseline="0" dirty="0">
              <a:ln>
                <a:noFill/>
              </a:ln>
              <a:effectLst/>
            </a:endParaRPr>
          </a:p>
          <a:p>
            <a:pPr indent="-228600">
              <a:lnSpc>
                <a:spcPct val="90000"/>
              </a:lnSpc>
              <a:spcAft>
                <a:spcPts val="600"/>
              </a:spcAft>
              <a:buFont typeface="Arial" panose="020B0604020202020204" pitchFamily="34" charset="0"/>
              <a:buChar char="•"/>
            </a:pPr>
            <a:endParaRPr lang="en-US" sz="2000" dirty="0"/>
          </a:p>
        </p:txBody>
      </p:sp>
      <p:sp>
        <p:nvSpPr>
          <p:cNvPr id="57"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2F6BBC4-50DA-2D63-5E93-B415AAC2BFFF}"/>
              </a:ext>
            </a:extLst>
          </p:cNvPr>
          <p:cNvPicPr>
            <a:picLocks noChangeAspect="1"/>
          </p:cNvPicPr>
          <p:nvPr/>
        </p:nvPicPr>
        <p:blipFill rotWithShape="1">
          <a:blip r:embed="rId2"/>
          <a:srcRect t="11356" b="13759"/>
          <a:stretch/>
        </p:blipFill>
        <p:spPr>
          <a:xfrm>
            <a:off x="5977788" y="799352"/>
            <a:ext cx="5425410" cy="5259296"/>
          </a:xfrm>
          <a:prstGeom prst="rect">
            <a:avLst/>
          </a:prstGeom>
        </p:spPr>
      </p:pic>
      <p:pic>
        <p:nvPicPr>
          <p:cNvPr id="4" name="Picture 3">
            <a:extLst>
              <a:ext uri="{FF2B5EF4-FFF2-40B4-BE49-F238E27FC236}">
                <a16:creationId xmlns:a16="http://schemas.microsoft.com/office/drawing/2014/main" id="{5A03DF60-CCA3-4814-10F6-E7E53A6C9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
        <p:nvSpPr>
          <p:cNvPr id="2" name="Slide Number Placeholder 1">
            <a:extLst>
              <a:ext uri="{FF2B5EF4-FFF2-40B4-BE49-F238E27FC236}">
                <a16:creationId xmlns:a16="http://schemas.microsoft.com/office/drawing/2014/main" id="{FD9B2FFA-AE9F-7751-FD4F-BB3333C46F9E}"/>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200">
                <a:solidFill>
                  <a:schemeClr val="tx1">
                    <a:tint val="75000"/>
                  </a:schemeClr>
                </a:solidFill>
              </a:rPr>
              <a:pPr algn="r"/>
              <a:t>1</a:t>
            </a:fld>
            <a:endParaRPr lang="en-US" sz="1200" dirty="0">
              <a:solidFill>
                <a:schemeClr val="tx1">
                  <a:tint val="75000"/>
                </a:schemeClr>
              </a:solidFill>
            </a:endParaRPr>
          </a:p>
        </p:txBody>
      </p:sp>
    </p:spTree>
    <p:extLst>
      <p:ext uri="{BB962C8B-B14F-4D97-AF65-F5344CB8AC3E}">
        <p14:creationId xmlns:p14="http://schemas.microsoft.com/office/powerpoint/2010/main" val="3004143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5E1EEA-49A6-435A-AEDE-57AF98FB3950}"/>
              </a:ext>
            </a:extLst>
          </p:cNvPr>
          <p:cNvSpPr/>
          <p:nvPr/>
        </p:nvSpPr>
        <p:spPr>
          <a:xfrm>
            <a:off x="479426" y="1789810"/>
            <a:ext cx="5514925" cy="1446550"/>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cs typeface="Poppins" panose="00000500000000000000" pitchFamily="2" charset="0"/>
              </a:rPr>
              <a:t>MPP-T-4: </a:t>
            </a:r>
            <a:r>
              <a:rPr kumimoji="0" lang="en-US" sz="2200" b="1" i="0" u="none" strike="noStrike" kern="1200" cap="none" spc="0" normalizeH="0" baseline="0" noProof="0" dirty="0">
                <a:ln>
                  <a:noFill/>
                </a:ln>
                <a:solidFill>
                  <a:srgbClr val="8DC63F"/>
                </a:solidFill>
                <a:effectLst/>
                <a:uLnTx/>
                <a:uFillTx/>
                <a:latin typeface="Poppins" panose="00000500000000000000" pitchFamily="2" charset="0"/>
                <a:ea typeface="Pragmatica Medium" charset="0"/>
                <a:cs typeface="Poppins" panose="00000500000000000000" pitchFamily="2" charset="0"/>
              </a:rPr>
              <a:t>Improve the safety of the transportation system</a:t>
            </a:r>
            <a:r>
              <a:rPr kumimoji="0" lang="en-US" sz="2200" b="1"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ea typeface="Pragmatica Medium" charset="0"/>
                <a:cs typeface="Poppins" panose="00000500000000000000" pitchFamily="2" charset="0"/>
              </a:rPr>
              <a:t> </a:t>
            </a:r>
            <a:r>
              <a:rPr kumimoji="0" lang="en-US" sz="2200" b="0"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ea typeface="Pragmatica Medium" charset="0"/>
                <a:cs typeface="Poppins" panose="00000500000000000000" pitchFamily="2" charset="0"/>
              </a:rPr>
              <a:t>and, in the long term, achieve the state’s goal of </a:t>
            </a:r>
            <a:r>
              <a:rPr kumimoji="0" lang="en-US" sz="2200" b="1" i="0" u="none" strike="noStrike" kern="1200" cap="none" spc="0" normalizeH="0" baseline="0" noProof="0" dirty="0">
                <a:ln>
                  <a:noFill/>
                </a:ln>
                <a:solidFill>
                  <a:srgbClr val="8DC63F"/>
                </a:solidFill>
                <a:effectLst/>
                <a:uLnTx/>
                <a:uFillTx/>
                <a:latin typeface="Poppins" panose="00000500000000000000" pitchFamily="2" charset="0"/>
                <a:ea typeface="Pragmatica Medium" charset="0"/>
                <a:cs typeface="Poppins" panose="00000500000000000000" pitchFamily="2" charset="0"/>
              </a:rPr>
              <a:t>zero deaths and serious injuries</a:t>
            </a:r>
            <a:r>
              <a:rPr kumimoji="0" lang="en-US" sz="2200" b="0"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ea typeface="Pragmatica Medium" charset="0"/>
                <a:cs typeface="Poppins" panose="00000500000000000000" pitchFamily="2" charset="0"/>
              </a:rPr>
              <a:t>.</a:t>
            </a:r>
          </a:p>
        </p:txBody>
      </p:sp>
      <p:sp>
        <p:nvSpPr>
          <p:cNvPr id="8" name="TextBox 5">
            <a:extLst>
              <a:ext uri="{FF2B5EF4-FFF2-40B4-BE49-F238E27FC236}">
                <a16:creationId xmlns:a16="http://schemas.microsoft.com/office/drawing/2014/main" id="{3CF989EF-4EF4-7E69-2345-7E905CADC32C}"/>
              </a:ext>
            </a:extLst>
          </p:cNvPr>
          <p:cNvSpPr txBox="1">
            <a:spLocks noChangeArrowheads="1"/>
          </p:cNvSpPr>
          <p:nvPr/>
        </p:nvSpPr>
        <p:spPr bwMode="auto">
          <a:xfrm>
            <a:off x="571501" y="895043"/>
            <a:ext cx="5964766" cy="447302"/>
          </a:xfrm>
          <a:prstGeom prst="rect">
            <a:avLst/>
          </a:prstGeom>
          <a:noFill/>
          <a:ln w="9525">
            <a:noFill/>
            <a:miter lim="800000"/>
            <a:headEnd/>
            <a:tailEnd/>
          </a:ln>
        </p:spPr>
        <p:txBody>
          <a:bodyPr wrap="square" lIns="0" tIns="0" rIns="0" bIns="0" anchor="t">
            <a:prstTxWarp prst="textNoShape">
              <a:avLst/>
            </a:prstTxWarp>
            <a:sp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cs typeface="Poppins" panose="00000500000000000000" pitchFamily="2" charset="0"/>
              </a:rPr>
              <a:t>Equity and Transportation</a:t>
            </a:r>
            <a:endParaRPr kumimoji="0" lang="en-US" sz="18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901ABFEA-7B13-2996-4100-9149CBC6572A}"/>
              </a:ext>
            </a:extLst>
          </p:cNvPr>
          <p:cNvPicPr>
            <a:picLocks noChangeAspect="1"/>
          </p:cNvPicPr>
          <p:nvPr/>
        </p:nvPicPr>
        <p:blipFill>
          <a:blip r:embed="rId3"/>
          <a:stretch>
            <a:fillRect/>
          </a:stretch>
        </p:blipFill>
        <p:spPr>
          <a:xfrm rot="360000">
            <a:off x="6967317" y="761984"/>
            <a:ext cx="4021798" cy="5196715"/>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C0D7F287-1FB1-A298-10A1-0E1ADD220A73}"/>
              </a:ext>
            </a:extLst>
          </p:cNvPr>
          <p:cNvPicPr>
            <a:picLocks noChangeAspect="1"/>
          </p:cNvPicPr>
          <p:nvPr/>
        </p:nvPicPr>
        <p:blipFill>
          <a:blip r:embed="rId4"/>
          <a:stretch>
            <a:fillRect/>
          </a:stretch>
        </p:blipFill>
        <p:spPr>
          <a:xfrm>
            <a:off x="8226610" y="236608"/>
            <a:ext cx="3486133" cy="4527447"/>
          </a:xfrm>
          <a:prstGeom prst="rect">
            <a:avLst/>
          </a:prstGeom>
          <a:effectLst>
            <a:outerShdw blurRad="292100" dist="50800" dir="5400000" algn="ctr" rotWithShape="0">
              <a:srgbClr val="000000">
                <a:alpha val="43137"/>
              </a:srgbClr>
            </a:outerShdw>
          </a:effectLst>
        </p:spPr>
      </p:pic>
      <p:sp>
        <p:nvSpPr>
          <p:cNvPr id="7" name="Slide Number Placeholder 1">
            <a:extLst>
              <a:ext uri="{FF2B5EF4-FFF2-40B4-BE49-F238E27FC236}">
                <a16:creationId xmlns:a16="http://schemas.microsoft.com/office/drawing/2014/main" id="{FA0D49B7-6123-5EF5-1F91-C894729E9B3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200">
                <a:solidFill>
                  <a:schemeClr val="tx1">
                    <a:tint val="75000"/>
                  </a:schemeClr>
                </a:solidFill>
              </a:rPr>
              <a:pPr algn="r"/>
              <a:t>10</a:t>
            </a:fld>
            <a:endParaRPr lang="en-US" sz="1200" dirty="0">
              <a:solidFill>
                <a:schemeClr val="tx1">
                  <a:tint val="75000"/>
                </a:schemeClr>
              </a:solidFill>
            </a:endParaRPr>
          </a:p>
        </p:txBody>
      </p:sp>
      <p:pic>
        <p:nvPicPr>
          <p:cNvPr id="10" name="Picture 9">
            <a:extLst>
              <a:ext uri="{FF2B5EF4-FFF2-40B4-BE49-F238E27FC236}">
                <a16:creationId xmlns:a16="http://schemas.microsoft.com/office/drawing/2014/main" id="{CDD05A0A-E722-137E-C3A0-00863845AF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3024634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4">
            <a:extLst>
              <a:ext uri="{FF2B5EF4-FFF2-40B4-BE49-F238E27FC236}">
                <a16:creationId xmlns:a16="http://schemas.microsoft.com/office/drawing/2014/main" id="{CD68C218-87C3-CE47-A639-CB9C282B24A1}"/>
              </a:ext>
            </a:extLst>
          </p:cNvPr>
          <p:cNvSpPr txBox="1">
            <a:spLocks/>
          </p:cNvSpPr>
          <p:nvPr/>
        </p:nvSpPr>
        <p:spPr>
          <a:xfrm>
            <a:off x="415600" y="434125"/>
            <a:ext cx="11267600" cy="7636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Poppins" panose="00000500000000000000" pitchFamily="2" charset="0"/>
                <a:ea typeface="Lalezar"/>
                <a:cs typeface="Poppins" panose="00000500000000000000" pitchFamily="2" charset="0"/>
                <a:sym typeface="Lalezar"/>
              </a:rPr>
              <a:t>REIA Worksheet | </a:t>
            </a:r>
            <a:r>
              <a:rPr lang="en-US" sz="3600" b="1" dirty="0">
                <a:solidFill>
                  <a:schemeClr val="accent6"/>
                </a:solidFill>
                <a:latin typeface="Poppins" panose="00000500000000000000" pitchFamily="2" charset="0"/>
                <a:ea typeface="Lalezar"/>
                <a:cs typeface="Poppins" panose="00000500000000000000" pitchFamily="2" charset="0"/>
                <a:sym typeface="Lalezar"/>
              </a:rPr>
              <a:t>Breakout Groups</a:t>
            </a:r>
          </a:p>
        </p:txBody>
      </p:sp>
      <p:graphicFrame>
        <p:nvGraphicFramePr>
          <p:cNvPr id="5" name="Google Shape;213;p34">
            <a:extLst>
              <a:ext uri="{FF2B5EF4-FFF2-40B4-BE49-F238E27FC236}">
                <a16:creationId xmlns:a16="http://schemas.microsoft.com/office/drawing/2014/main" id="{88EA67A0-1466-39EA-FDD3-1C242F8A508D}"/>
              </a:ext>
            </a:extLst>
          </p:cNvPr>
          <p:cNvGraphicFramePr/>
          <p:nvPr>
            <p:extLst>
              <p:ext uri="{D42A27DB-BD31-4B8C-83A1-F6EECF244321}">
                <p14:modId xmlns:p14="http://schemas.microsoft.com/office/powerpoint/2010/main" val="453453411"/>
              </p:ext>
            </p:extLst>
          </p:nvPr>
        </p:nvGraphicFramePr>
        <p:xfrm>
          <a:off x="508800" y="1197725"/>
          <a:ext cx="11174400" cy="2382784"/>
        </p:xfrm>
        <a:graphic>
          <a:graphicData uri="http://schemas.openxmlformats.org/drawingml/2006/table">
            <a:tbl>
              <a:tblPr>
                <a:noFill/>
              </a:tblPr>
              <a:tblGrid>
                <a:gridCol w="11174400">
                  <a:extLst>
                    <a:ext uri="{9D8B030D-6E8A-4147-A177-3AD203B41FA5}">
                      <a16:colId xmlns:a16="http://schemas.microsoft.com/office/drawing/2014/main" val="20000"/>
                    </a:ext>
                  </a:extLst>
                </a:gridCol>
              </a:tblGrid>
              <a:tr h="675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Poppins" panose="00000500000000000000" pitchFamily="2" charset="0"/>
                          <a:ea typeface="Lalezar"/>
                          <a:cs typeface="Poppins" panose="00000500000000000000" pitchFamily="2" charset="0"/>
                        </a:rPr>
                        <a:t>Instructions </a:t>
                      </a:r>
                      <a:r>
                        <a:rPr lang="en-US" sz="2000" b="1" dirty="0">
                          <a:solidFill>
                            <a:schemeClr val="tx1"/>
                          </a:solidFill>
                          <a:latin typeface="Poppins" panose="00000500000000000000" pitchFamily="2" charset="0"/>
                          <a:ea typeface="Lalezar"/>
                          <a:cs typeface="Poppins" panose="00000500000000000000" pitchFamily="2" charset="0"/>
                          <a:sym typeface="Lalezar"/>
                        </a:rPr>
                        <a:t>– </a:t>
                      </a:r>
                      <a:r>
                        <a:rPr lang="en-US" sz="2000" b="0" dirty="0">
                          <a:solidFill>
                            <a:schemeClr val="bg1"/>
                          </a:solidFill>
                          <a:latin typeface="Poppins" panose="00000500000000000000" pitchFamily="2" charset="0"/>
                          <a:ea typeface="Lalezar"/>
                          <a:cs typeface="Poppins" panose="00000500000000000000" pitchFamily="2" charset="0"/>
                          <a:sym typeface="Lalezar"/>
                        </a:rPr>
                        <a:t>Identify some key takeaways from slides #12 - #16 that are most relevant to the “key issue” and policy your group selected.</a:t>
                      </a:r>
                    </a:p>
                  </a:txBody>
                  <a:tcPr marL="121900" marR="121900" marT="121900" marB="121900" anchor="ctr">
                    <a:solidFill>
                      <a:srgbClr val="92D050"/>
                    </a:solidFill>
                  </a:tcPr>
                </a:tc>
                <a:extLst>
                  <a:ext uri="{0D108BD9-81ED-4DB2-BD59-A6C34878D82A}">
                    <a16:rowId xmlns:a16="http://schemas.microsoft.com/office/drawing/2014/main" val="2798749126"/>
                  </a:ext>
                </a:extLst>
              </a:tr>
              <a:tr h="675984">
                <a:tc>
                  <a:txBody>
                    <a:bodyPr/>
                    <a:lstStyle/>
                    <a:p>
                      <a:pPr marL="0" lvl="0" indent="0" algn="l" rtl="0">
                        <a:spcBef>
                          <a:spcPts val="0"/>
                        </a:spcBef>
                        <a:spcAft>
                          <a:spcPts val="0"/>
                        </a:spcAft>
                        <a:buNone/>
                      </a:pPr>
                      <a:r>
                        <a:rPr lang="en-US" sz="2000" b="1" dirty="0">
                          <a:solidFill>
                            <a:schemeClr val="tx1"/>
                          </a:solidFill>
                          <a:latin typeface="Poppins" panose="00000500000000000000" pitchFamily="2" charset="0"/>
                          <a:ea typeface="Lalezar"/>
                          <a:cs typeface="Poppins" panose="00000500000000000000" pitchFamily="2" charset="0"/>
                        </a:rPr>
                        <a:t>Question </a:t>
                      </a:r>
                      <a:r>
                        <a:rPr lang="en-US" sz="2000" b="1" dirty="0">
                          <a:solidFill>
                            <a:schemeClr val="tx1"/>
                          </a:solidFill>
                          <a:latin typeface="Poppins" panose="00000500000000000000" pitchFamily="2" charset="0"/>
                          <a:ea typeface="Lalezar"/>
                          <a:cs typeface="Poppins" panose="00000500000000000000" pitchFamily="2" charset="0"/>
                          <a:sym typeface="Lalezar"/>
                        </a:rPr>
                        <a:t>– </a:t>
                      </a:r>
                      <a:r>
                        <a:rPr lang="en-US" sz="2000" b="0" dirty="0">
                          <a:solidFill>
                            <a:schemeClr val="bg1"/>
                          </a:solidFill>
                          <a:latin typeface="Poppins" panose="00000500000000000000" pitchFamily="2" charset="0"/>
                          <a:ea typeface="Lalezar"/>
                          <a:cs typeface="Poppins" panose="00000500000000000000" pitchFamily="2" charset="0"/>
                          <a:sym typeface="Lalezar"/>
                        </a:rPr>
                        <a:t>What does data show you about racial inequities in the region?</a:t>
                      </a:r>
                    </a:p>
                  </a:txBody>
                  <a:tcPr marL="121900" marR="121900" marT="121900" marB="121900" anchor="ctr">
                    <a:solidFill>
                      <a:srgbClr val="92D050"/>
                    </a:solidFill>
                  </a:tcPr>
                </a:tc>
                <a:extLst>
                  <a:ext uri="{0D108BD9-81ED-4DB2-BD59-A6C34878D82A}">
                    <a16:rowId xmlns:a16="http://schemas.microsoft.com/office/drawing/2014/main" val="10000"/>
                  </a:ext>
                </a:extLst>
              </a:tr>
              <a:tr h="675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2000" dirty="0">
                          <a:latin typeface="Poppins" panose="00000500000000000000" pitchFamily="2" charset="0"/>
                          <a:ea typeface="Droid Sans"/>
                          <a:cs typeface="Poppins" panose="00000500000000000000" pitchFamily="2" charset="0"/>
                          <a:sym typeface="Droid Sans"/>
                        </a:rPr>
                        <a:t>Type here!</a:t>
                      </a:r>
                    </a:p>
                    <a:p>
                      <a:pPr marL="0" lvl="0" indent="0" algn="l" rtl="0">
                        <a:spcBef>
                          <a:spcPts val="0"/>
                        </a:spcBef>
                        <a:spcAft>
                          <a:spcPts val="0"/>
                        </a:spcAft>
                        <a:buNone/>
                      </a:pPr>
                      <a:endParaRPr lang="en-US" sz="2000" b="0" dirty="0">
                        <a:solidFill>
                          <a:schemeClr val="tx1"/>
                        </a:solidFill>
                        <a:latin typeface="Poppins" panose="00000500000000000000" pitchFamily="2" charset="0"/>
                        <a:ea typeface="Lalezar"/>
                        <a:cs typeface="Poppins" panose="00000500000000000000" pitchFamily="2" charset="0"/>
                        <a:sym typeface="Lalezar"/>
                      </a:endParaRPr>
                    </a:p>
                  </a:txBody>
                  <a:tcPr marL="121900" marR="121900" marT="121900" marB="121900" anchor="ctr">
                    <a:noFill/>
                  </a:tcPr>
                </a:tc>
                <a:extLst>
                  <a:ext uri="{0D108BD9-81ED-4DB2-BD59-A6C34878D82A}">
                    <a16:rowId xmlns:a16="http://schemas.microsoft.com/office/drawing/2014/main" val="1912738400"/>
                  </a:ext>
                </a:extLst>
              </a:tr>
            </a:tbl>
          </a:graphicData>
        </a:graphic>
      </p:graphicFrame>
      <p:sp>
        <p:nvSpPr>
          <p:cNvPr id="2" name="Slide Number Placeholder 1">
            <a:extLst>
              <a:ext uri="{FF2B5EF4-FFF2-40B4-BE49-F238E27FC236}">
                <a16:creationId xmlns:a16="http://schemas.microsoft.com/office/drawing/2014/main" id="{4995D903-4676-C29D-F8E2-FEE7AD91398A}"/>
              </a:ext>
            </a:extLst>
          </p:cNvPr>
          <p:cNvSpPr>
            <a:spLocks noGrp="1"/>
          </p:cNvSpPr>
          <p:nvPr>
            <p:ph type="sldNum" sz="quarter" idx="12"/>
          </p:nvPr>
        </p:nvSpPr>
        <p:spPr/>
        <p:txBody>
          <a:bodyPr/>
          <a:lstStyle/>
          <a:p>
            <a:fld id="{330EA680-D336-4FF7-8B7A-9848BB0A1C32}" type="slidenum">
              <a:rPr lang="en-US" smtClean="0"/>
              <a:t>11</a:t>
            </a:fld>
            <a:endParaRPr lang="en-US" dirty="0"/>
          </a:p>
        </p:txBody>
      </p:sp>
      <p:pic>
        <p:nvPicPr>
          <p:cNvPr id="6" name="Picture 5">
            <a:extLst>
              <a:ext uri="{FF2B5EF4-FFF2-40B4-BE49-F238E27FC236}">
                <a16:creationId xmlns:a16="http://schemas.microsoft.com/office/drawing/2014/main" id="{E192BBD3-A64E-813E-4F57-5E2BE0C5B3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253198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9F522F-59F9-478C-BBE1-4A35C486F6EA}"/>
              </a:ext>
            </a:extLst>
          </p:cNvPr>
          <p:cNvSpPr/>
          <p:nvPr/>
        </p:nvSpPr>
        <p:spPr>
          <a:xfrm>
            <a:off x="0" y="0"/>
            <a:ext cx="12192000" cy="1038225"/>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Placeholder 1">
            <a:extLst>
              <a:ext uri="{FF2B5EF4-FFF2-40B4-BE49-F238E27FC236}">
                <a16:creationId xmlns:a16="http://schemas.microsoft.com/office/drawing/2014/main" id="{D0B4DD50-2401-8949-ABE2-0784E5993813}"/>
              </a:ext>
            </a:extLst>
          </p:cNvPr>
          <p:cNvSpPr txBox="1">
            <a:spLocks/>
          </p:cNvSpPr>
          <p:nvPr/>
        </p:nvSpPr>
        <p:spPr>
          <a:xfrm>
            <a:off x="329910" y="261006"/>
            <a:ext cx="11532180" cy="594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500" b="1" dirty="0">
                <a:solidFill>
                  <a:schemeClr val="tx1">
                    <a:lumMod val="95000"/>
                    <a:lumOff val="5000"/>
                  </a:schemeClr>
                </a:solidFill>
                <a:latin typeface="Poppins SemiBold" pitchFamily="2" charset="77"/>
                <a:cs typeface="Poppins SemiBold" pitchFamily="2" charset="77"/>
              </a:rPr>
              <a:t>Regional Homeownership Rates by Race</a:t>
            </a:r>
          </a:p>
        </p:txBody>
      </p:sp>
      <p:pic>
        <p:nvPicPr>
          <p:cNvPr id="2" name="Picture 1" descr="home-ownership-rates.png">
            <a:extLst>
              <a:ext uri="{FF2B5EF4-FFF2-40B4-BE49-F238E27FC236}">
                <a16:creationId xmlns:a16="http://schemas.microsoft.com/office/drawing/2014/main" id="{DD591005-495B-A3DE-6FAB-070403D8E76E}"/>
              </a:ext>
            </a:extLst>
          </p:cNvPr>
          <p:cNvPicPr>
            <a:picLocks noGrp="1" noChangeAspect="1"/>
          </p:cNvPicPr>
          <p:nvPr/>
        </p:nvPicPr>
        <p:blipFill>
          <a:blip r:embed="rId2"/>
          <a:stretch>
            <a:fillRect/>
          </a:stretch>
        </p:blipFill>
        <p:spPr bwMode="auto">
          <a:xfrm>
            <a:off x="3086334" y="2060783"/>
            <a:ext cx="6019331" cy="3905041"/>
          </a:xfrm>
          <a:prstGeom prst="rect">
            <a:avLst/>
          </a:prstGeom>
          <a:noFill/>
          <a:effectLst/>
        </p:spPr>
      </p:pic>
      <p:sp>
        <p:nvSpPr>
          <p:cNvPr id="3" name="Slide Number Placeholder 1">
            <a:extLst>
              <a:ext uri="{FF2B5EF4-FFF2-40B4-BE49-F238E27FC236}">
                <a16:creationId xmlns:a16="http://schemas.microsoft.com/office/drawing/2014/main" id="{6038E2B6-EA0E-BACD-EFFF-DA97305F1C8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200">
                <a:solidFill>
                  <a:schemeClr val="tx1">
                    <a:tint val="75000"/>
                  </a:schemeClr>
                </a:solidFill>
              </a:rPr>
              <a:pPr algn="r"/>
              <a:t>12</a:t>
            </a:fld>
            <a:endParaRPr lang="en-US" sz="1200" dirty="0">
              <a:solidFill>
                <a:schemeClr val="tx1">
                  <a:tint val="75000"/>
                </a:schemeClr>
              </a:solidFill>
            </a:endParaRPr>
          </a:p>
        </p:txBody>
      </p:sp>
      <p:pic>
        <p:nvPicPr>
          <p:cNvPr id="4" name="Picture 3">
            <a:extLst>
              <a:ext uri="{FF2B5EF4-FFF2-40B4-BE49-F238E27FC236}">
                <a16:creationId xmlns:a16="http://schemas.microsoft.com/office/drawing/2014/main" id="{847BE7B5-382F-5779-2E14-9273748311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3645001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9F522F-59F9-478C-BBE1-4A35C486F6EA}"/>
              </a:ext>
            </a:extLst>
          </p:cNvPr>
          <p:cNvSpPr/>
          <p:nvPr/>
        </p:nvSpPr>
        <p:spPr>
          <a:xfrm>
            <a:off x="0" y="0"/>
            <a:ext cx="12192000" cy="1038225"/>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Placeholder 1">
            <a:extLst>
              <a:ext uri="{FF2B5EF4-FFF2-40B4-BE49-F238E27FC236}">
                <a16:creationId xmlns:a16="http://schemas.microsoft.com/office/drawing/2014/main" id="{D0B4DD50-2401-8949-ABE2-0784E5993813}"/>
              </a:ext>
            </a:extLst>
          </p:cNvPr>
          <p:cNvSpPr txBox="1">
            <a:spLocks/>
          </p:cNvSpPr>
          <p:nvPr/>
        </p:nvSpPr>
        <p:spPr>
          <a:xfrm>
            <a:off x="329910" y="261006"/>
            <a:ext cx="11532180" cy="59491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a:ln>
                  <a:noFill/>
                </a:ln>
                <a:solidFill>
                  <a:prstClr val="black">
                    <a:lumMod val="95000"/>
                    <a:lumOff val="5000"/>
                  </a:prstClr>
                </a:solidFill>
                <a:effectLst/>
                <a:uLnTx/>
                <a:uFillTx/>
                <a:latin typeface="Poppins SemiBold" pitchFamily="2" charset="77"/>
                <a:ea typeface="+mj-ea"/>
                <a:cs typeface="Poppins SemiBold" pitchFamily="2" charset="77"/>
              </a:rPr>
              <a:t>Regional Homeownership Rates by </a:t>
            </a:r>
            <a:r>
              <a:rPr lang="en-US" sz="3500" b="1">
                <a:solidFill>
                  <a:prstClr val="black">
                    <a:lumMod val="95000"/>
                    <a:lumOff val="5000"/>
                  </a:prstClr>
                </a:solidFill>
                <a:latin typeface="Poppins SemiBold" pitchFamily="2" charset="77"/>
                <a:cs typeface="Poppins SemiBold" pitchFamily="2" charset="77"/>
              </a:rPr>
              <a:t>I</a:t>
            </a:r>
            <a:r>
              <a:rPr kumimoji="0" lang="en-US" sz="3500" b="1" i="0" u="none" strike="noStrike" kern="1200" cap="none" spc="0" normalizeH="0" baseline="0" noProof="0" err="1">
                <a:ln>
                  <a:noFill/>
                </a:ln>
                <a:solidFill>
                  <a:prstClr val="black">
                    <a:lumMod val="95000"/>
                    <a:lumOff val="5000"/>
                  </a:prstClr>
                </a:solidFill>
                <a:effectLst/>
                <a:uLnTx/>
                <a:uFillTx/>
                <a:latin typeface="Poppins SemiBold" pitchFamily="2" charset="77"/>
                <a:ea typeface="+mj-ea"/>
                <a:cs typeface="Poppins SemiBold" pitchFamily="2" charset="77"/>
              </a:rPr>
              <a:t>ncome</a:t>
            </a:r>
            <a:r>
              <a:rPr kumimoji="0" lang="en-US" sz="3500" b="1" i="0" u="none" strike="noStrike" kern="1200" cap="none" spc="0" normalizeH="0" baseline="0" noProof="0">
                <a:ln>
                  <a:noFill/>
                </a:ln>
                <a:solidFill>
                  <a:prstClr val="black">
                    <a:lumMod val="95000"/>
                    <a:lumOff val="5000"/>
                  </a:prstClr>
                </a:solidFill>
                <a:effectLst/>
                <a:uLnTx/>
                <a:uFillTx/>
                <a:latin typeface="Poppins SemiBold" pitchFamily="2" charset="77"/>
                <a:ea typeface="+mj-ea"/>
                <a:cs typeface="Poppins SemiBold" pitchFamily="2" charset="77"/>
              </a:rPr>
              <a:t> and Race</a:t>
            </a:r>
          </a:p>
        </p:txBody>
      </p:sp>
      <p:pic>
        <p:nvPicPr>
          <p:cNvPr id="3" name="Picture 2">
            <a:extLst>
              <a:ext uri="{FF2B5EF4-FFF2-40B4-BE49-F238E27FC236}">
                <a16:creationId xmlns:a16="http://schemas.microsoft.com/office/drawing/2014/main" id="{78840D90-6DD9-8C26-E444-C546D31BA171}"/>
              </a:ext>
            </a:extLst>
          </p:cNvPr>
          <p:cNvPicPr>
            <a:picLocks noChangeAspect="1"/>
          </p:cNvPicPr>
          <p:nvPr/>
        </p:nvPicPr>
        <p:blipFill rotWithShape="1">
          <a:blip r:embed="rId2"/>
          <a:srcRect t="12153"/>
          <a:stretch/>
        </p:blipFill>
        <p:spPr>
          <a:xfrm>
            <a:off x="1794769" y="1740023"/>
            <a:ext cx="8602462" cy="4227455"/>
          </a:xfrm>
          <a:prstGeom prst="rect">
            <a:avLst/>
          </a:prstGeom>
        </p:spPr>
      </p:pic>
      <p:sp>
        <p:nvSpPr>
          <p:cNvPr id="2" name="Slide Number Placeholder 1">
            <a:extLst>
              <a:ext uri="{FF2B5EF4-FFF2-40B4-BE49-F238E27FC236}">
                <a16:creationId xmlns:a16="http://schemas.microsoft.com/office/drawing/2014/main" id="{4582EF09-41A4-8F39-BB54-7E0D302DDC6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200">
                <a:solidFill>
                  <a:schemeClr val="tx1">
                    <a:tint val="75000"/>
                  </a:schemeClr>
                </a:solidFill>
              </a:rPr>
              <a:pPr algn="r"/>
              <a:t>13</a:t>
            </a:fld>
            <a:endParaRPr lang="en-US" sz="1200" dirty="0">
              <a:solidFill>
                <a:schemeClr val="tx1">
                  <a:tint val="75000"/>
                </a:schemeClr>
              </a:solidFill>
            </a:endParaRPr>
          </a:p>
        </p:txBody>
      </p:sp>
      <p:pic>
        <p:nvPicPr>
          <p:cNvPr id="4" name="Picture 3">
            <a:extLst>
              <a:ext uri="{FF2B5EF4-FFF2-40B4-BE49-F238E27FC236}">
                <a16:creationId xmlns:a16="http://schemas.microsoft.com/office/drawing/2014/main" id="{C29F9A50-74C6-0BCF-AB96-9746F1130E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4253778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9F522F-59F9-478C-BBE1-4A35C486F6EA}"/>
              </a:ext>
            </a:extLst>
          </p:cNvPr>
          <p:cNvSpPr/>
          <p:nvPr/>
        </p:nvSpPr>
        <p:spPr>
          <a:xfrm>
            <a:off x="0" y="0"/>
            <a:ext cx="12192000" cy="1038225"/>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Placeholder 1">
            <a:extLst>
              <a:ext uri="{FF2B5EF4-FFF2-40B4-BE49-F238E27FC236}">
                <a16:creationId xmlns:a16="http://schemas.microsoft.com/office/drawing/2014/main" id="{D0B4DD50-2401-8949-ABE2-0784E5993813}"/>
              </a:ext>
            </a:extLst>
          </p:cNvPr>
          <p:cNvSpPr txBox="1">
            <a:spLocks/>
          </p:cNvSpPr>
          <p:nvPr/>
        </p:nvSpPr>
        <p:spPr>
          <a:xfrm>
            <a:off x="329910" y="261006"/>
            <a:ext cx="11532180" cy="594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500" b="1">
                <a:solidFill>
                  <a:prstClr val="black">
                    <a:lumMod val="95000"/>
                    <a:lumOff val="5000"/>
                  </a:prstClr>
                </a:solidFill>
                <a:latin typeface="Poppins SemiBold" pitchFamily="2" charset="77"/>
                <a:cs typeface="Poppins SemiBold" pitchFamily="2" charset="77"/>
              </a:rPr>
              <a:t>Regional Median Income by Race</a:t>
            </a:r>
            <a:endParaRPr kumimoji="0" lang="en-US" sz="3500" b="1" i="0" u="none" strike="noStrike" kern="1200" cap="none" spc="0" normalizeH="0" baseline="0" noProof="0">
              <a:ln>
                <a:noFill/>
              </a:ln>
              <a:solidFill>
                <a:prstClr val="black">
                  <a:lumMod val="95000"/>
                  <a:lumOff val="5000"/>
                </a:prstClr>
              </a:solidFill>
              <a:effectLst/>
              <a:uLnTx/>
              <a:uFillTx/>
              <a:latin typeface="Poppins SemiBold" pitchFamily="2" charset="77"/>
              <a:ea typeface="+mj-ea"/>
              <a:cs typeface="Poppins SemiBold" pitchFamily="2" charset="77"/>
            </a:endParaRPr>
          </a:p>
        </p:txBody>
      </p:sp>
      <p:pic>
        <p:nvPicPr>
          <p:cNvPr id="2" name="Picture 1" descr="median-income.png">
            <a:extLst>
              <a:ext uri="{FF2B5EF4-FFF2-40B4-BE49-F238E27FC236}">
                <a16:creationId xmlns:a16="http://schemas.microsoft.com/office/drawing/2014/main" id="{BE9BEB25-4038-CA10-1F56-D7022C9A4210}"/>
              </a:ext>
            </a:extLst>
          </p:cNvPr>
          <p:cNvPicPr>
            <a:picLocks noGrp="1" noChangeAspect="1"/>
          </p:cNvPicPr>
          <p:nvPr/>
        </p:nvPicPr>
        <p:blipFill>
          <a:blip r:embed="rId2"/>
          <a:stretch>
            <a:fillRect/>
          </a:stretch>
        </p:blipFill>
        <p:spPr bwMode="auto">
          <a:xfrm>
            <a:off x="2176273" y="1512792"/>
            <a:ext cx="7839454" cy="5084202"/>
          </a:xfrm>
          <a:prstGeom prst="rect">
            <a:avLst/>
          </a:prstGeom>
          <a:noFill/>
          <a:effectLst/>
        </p:spPr>
      </p:pic>
      <p:sp>
        <p:nvSpPr>
          <p:cNvPr id="3" name="Slide Number Placeholder 1">
            <a:extLst>
              <a:ext uri="{FF2B5EF4-FFF2-40B4-BE49-F238E27FC236}">
                <a16:creationId xmlns:a16="http://schemas.microsoft.com/office/drawing/2014/main" id="{91712694-AF29-1D96-76EA-7B3FC29DC64E}"/>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200">
                <a:solidFill>
                  <a:schemeClr val="tx1">
                    <a:tint val="75000"/>
                  </a:schemeClr>
                </a:solidFill>
              </a:rPr>
              <a:pPr algn="r"/>
              <a:t>14</a:t>
            </a:fld>
            <a:endParaRPr lang="en-US" sz="1200" dirty="0">
              <a:solidFill>
                <a:schemeClr val="tx1">
                  <a:tint val="75000"/>
                </a:schemeClr>
              </a:solidFill>
            </a:endParaRPr>
          </a:p>
        </p:txBody>
      </p:sp>
      <p:pic>
        <p:nvPicPr>
          <p:cNvPr id="4" name="Picture 3">
            <a:extLst>
              <a:ext uri="{FF2B5EF4-FFF2-40B4-BE49-F238E27FC236}">
                <a16:creationId xmlns:a16="http://schemas.microsoft.com/office/drawing/2014/main" id="{0B9530EF-CB6A-430F-B964-7E8D13C90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203578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9F522F-59F9-478C-BBE1-4A35C486F6EA}"/>
              </a:ext>
            </a:extLst>
          </p:cNvPr>
          <p:cNvSpPr/>
          <p:nvPr/>
        </p:nvSpPr>
        <p:spPr>
          <a:xfrm>
            <a:off x="0" y="0"/>
            <a:ext cx="12192000" cy="1038225"/>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Placeholder 1">
            <a:extLst>
              <a:ext uri="{FF2B5EF4-FFF2-40B4-BE49-F238E27FC236}">
                <a16:creationId xmlns:a16="http://schemas.microsoft.com/office/drawing/2014/main" id="{D0B4DD50-2401-8949-ABE2-0784E5993813}"/>
              </a:ext>
            </a:extLst>
          </p:cNvPr>
          <p:cNvSpPr txBox="1">
            <a:spLocks/>
          </p:cNvSpPr>
          <p:nvPr/>
        </p:nvSpPr>
        <p:spPr>
          <a:xfrm>
            <a:off x="329910" y="261006"/>
            <a:ext cx="11532180" cy="59491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500" b="1">
                <a:solidFill>
                  <a:prstClr val="black">
                    <a:lumMod val="95000"/>
                    <a:lumOff val="5000"/>
                  </a:prstClr>
                </a:solidFill>
                <a:latin typeface="Poppins SemiBold" pitchFamily="2" charset="77"/>
                <a:cs typeface="Poppins SemiBold" pitchFamily="2" charset="77"/>
              </a:rPr>
              <a:t>Regional Unemployment Rates by Race and Education</a:t>
            </a:r>
            <a:endParaRPr kumimoji="0" lang="en-US" sz="3500" b="1" i="0" u="none" strike="noStrike" kern="1200" cap="none" spc="0" normalizeH="0" baseline="0" noProof="0">
              <a:ln>
                <a:noFill/>
              </a:ln>
              <a:solidFill>
                <a:prstClr val="black">
                  <a:lumMod val="95000"/>
                  <a:lumOff val="5000"/>
                </a:prstClr>
              </a:solidFill>
              <a:effectLst/>
              <a:uLnTx/>
              <a:uFillTx/>
              <a:latin typeface="Poppins SemiBold" pitchFamily="2" charset="77"/>
              <a:ea typeface="+mj-ea"/>
              <a:cs typeface="Poppins SemiBold" pitchFamily="2" charset="77"/>
            </a:endParaRPr>
          </a:p>
        </p:txBody>
      </p:sp>
      <p:pic>
        <p:nvPicPr>
          <p:cNvPr id="3" name="Picture 4">
            <a:extLst>
              <a:ext uri="{FF2B5EF4-FFF2-40B4-BE49-F238E27FC236}">
                <a16:creationId xmlns:a16="http://schemas.microsoft.com/office/drawing/2014/main" id="{338A305B-B99E-7E24-5EAE-2117F3966DBF}"/>
              </a:ext>
            </a:extLst>
          </p:cNvPr>
          <p:cNvPicPr>
            <a:picLocks noChangeAspect="1"/>
          </p:cNvPicPr>
          <p:nvPr/>
        </p:nvPicPr>
        <p:blipFill rotWithShape="1">
          <a:blip r:embed="rId2"/>
          <a:srcRect t="5980"/>
          <a:stretch/>
        </p:blipFill>
        <p:spPr>
          <a:xfrm>
            <a:off x="1948214" y="1752599"/>
            <a:ext cx="8295572" cy="4690141"/>
          </a:xfrm>
          <a:prstGeom prst="rect">
            <a:avLst/>
          </a:prstGeom>
        </p:spPr>
      </p:pic>
      <p:sp>
        <p:nvSpPr>
          <p:cNvPr id="4" name="TextBox 3">
            <a:extLst>
              <a:ext uri="{FF2B5EF4-FFF2-40B4-BE49-F238E27FC236}">
                <a16:creationId xmlns:a16="http://schemas.microsoft.com/office/drawing/2014/main" id="{D7EAC80A-B251-2A28-D25D-56077C4DE3FD}"/>
              </a:ext>
            </a:extLst>
          </p:cNvPr>
          <p:cNvSpPr txBox="1"/>
          <p:nvPr/>
        </p:nvSpPr>
        <p:spPr>
          <a:xfrm>
            <a:off x="1948214" y="6442740"/>
            <a:ext cx="4421465"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t>Source: U.S. Bureau of Labor and Statistics, Current Population Survey.</a:t>
            </a:r>
          </a:p>
        </p:txBody>
      </p:sp>
      <p:sp>
        <p:nvSpPr>
          <p:cNvPr id="2" name="Slide Number Placeholder 1">
            <a:extLst>
              <a:ext uri="{FF2B5EF4-FFF2-40B4-BE49-F238E27FC236}">
                <a16:creationId xmlns:a16="http://schemas.microsoft.com/office/drawing/2014/main" id="{D4A59ED1-DFC8-A8D7-83FB-29F7EF58D03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200">
                <a:solidFill>
                  <a:schemeClr val="tx1">
                    <a:tint val="75000"/>
                  </a:schemeClr>
                </a:solidFill>
              </a:rPr>
              <a:pPr algn="r"/>
              <a:t>15</a:t>
            </a:fld>
            <a:endParaRPr lang="en-US" sz="1200" dirty="0">
              <a:solidFill>
                <a:schemeClr val="tx1">
                  <a:tint val="75000"/>
                </a:schemeClr>
              </a:solidFill>
            </a:endParaRPr>
          </a:p>
        </p:txBody>
      </p:sp>
      <p:pic>
        <p:nvPicPr>
          <p:cNvPr id="5" name="Picture 4">
            <a:extLst>
              <a:ext uri="{FF2B5EF4-FFF2-40B4-BE49-F238E27FC236}">
                <a16:creationId xmlns:a16="http://schemas.microsoft.com/office/drawing/2014/main" id="{792E4C5C-1473-C66C-EBB9-2D64D90D74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1464897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9F522F-59F9-478C-BBE1-4A35C486F6EA}"/>
              </a:ext>
            </a:extLst>
          </p:cNvPr>
          <p:cNvSpPr/>
          <p:nvPr/>
        </p:nvSpPr>
        <p:spPr>
          <a:xfrm>
            <a:off x="0" y="0"/>
            <a:ext cx="12192000" cy="1038225"/>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Placeholder 1">
            <a:extLst>
              <a:ext uri="{FF2B5EF4-FFF2-40B4-BE49-F238E27FC236}">
                <a16:creationId xmlns:a16="http://schemas.microsoft.com/office/drawing/2014/main" id="{D0B4DD50-2401-8949-ABE2-0784E5993813}"/>
              </a:ext>
            </a:extLst>
          </p:cNvPr>
          <p:cNvSpPr txBox="1">
            <a:spLocks/>
          </p:cNvSpPr>
          <p:nvPr/>
        </p:nvSpPr>
        <p:spPr>
          <a:xfrm>
            <a:off x="329910" y="261006"/>
            <a:ext cx="11532180" cy="594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500" b="1">
                <a:solidFill>
                  <a:prstClr val="black">
                    <a:lumMod val="95000"/>
                    <a:lumOff val="5000"/>
                  </a:prstClr>
                </a:solidFill>
                <a:latin typeface="Poppins SemiBold" pitchFamily="2" charset="77"/>
                <a:cs typeface="Poppins SemiBold" pitchFamily="2" charset="77"/>
              </a:rPr>
              <a:t>Regional Transportation Deaths by Race</a:t>
            </a:r>
            <a:endParaRPr kumimoji="0" lang="en-US" sz="3500" b="1" i="0" u="none" strike="noStrike" kern="1200" cap="none" spc="0" normalizeH="0" baseline="0" noProof="0">
              <a:ln>
                <a:noFill/>
              </a:ln>
              <a:solidFill>
                <a:prstClr val="black">
                  <a:lumMod val="95000"/>
                  <a:lumOff val="5000"/>
                </a:prstClr>
              </a:solidFill>
              <a:effectLst/>
              <a:uLnTx/>
              <a:uFillTx/>
              <a:latin typeface="Poppins SemiBold" pitchFamily="2" charset="77"/>
              <a:ea typeface="+mj-ea"/>
              <a:cs typeface="Poppins SemiBold" pitchFamily="2" charset="77"/>
            </a:endParaRPr>
          </a:p>
        </p:txBody>
      </p:sp>
      <p:sp>
        <p:nvSpPr>
          <p:cNvPr id="2" name="TextBox 1">
            <a:extLst>
              <a:ext uri="{FF2B5EF4-FFF2-40B4-BE49-F238E27FC236}">
                <a16:creationId xmlns:a16="http://schemas.microsoft.com/office/drawing/2014/main" id="{CE57E594-4F0A-4472-DE48-D0A7F3855C0F}"/>
              </a:ext>
            </a:extLst>
          </p:cNvPr>
          <p:cNvSpPr txBox="1"/>
          <p:nvPr/>
        </p:nvSpPr>
        <p:spPr>
          <a:xfrm>
            <a:off x="2057401" y="6151815"/>
            <a:ext cx="8358703" cy="307777"/>
          </a:xfrm>
          <a:prstGeom prst="rect">
            <a:avLst/>
          </a:prstGeom>
          <a:noFill/>
        </p:spPr>
        <p:txBody>
          <a:bodyPr wrap="square" rtlCol="0">
            <a:spAutoFit/>
          </a:bodyPr>
          <a:lstStyle/>
          <a:p>
            <a:r>
              <a:rPr lang="en-US" sz="1400"/>
              <a:t>Source: Washington Traffic Safety Commission, Washington State Coded Fatal Crash (CFC) analytical data files</a:t>
            </a:r>
          </a:p>
        </p:txBody>
      </p:sp>
      <p:pic>
        <p:nvPicPr>
          <p:cNvPr id="10" name="Picture 9" descr="Chart&#10;&#10;Description automatically generated with low confidence">
            <a:extLst>
              <a:ext uri="{FF2B5EF4-FFF2-40B4-BE49-F238E27FC236}">
                <a16:creationId xmlns:a16="http://schemas.microsoft.com/office/drawing/2014/main" id="{7F2EC157-5D8D-7680-6395-97CB8677F842}"/>
              </a:ext>
            </a:extLst>
          </p:cNvPr>
          <p:cNvPicPr>
            <a:picLocks noChangeAspect="1"/>
          </p:cNvPicPr>
          <p:nvPr/>
        </p:nvPicPr>
        <p:blipFill rotWithShape="1">
          <a:blip r:embed="rId2">
            <a:extLst>
              <a:ext uri="{28A0092B-C50C-407E-A947-70E740481C1C}">
                <a14:useLocalDpi xmlns:a14="http://schemas.microsoft.com/office/drawing/2010/main" val="0"/>
              </a:ext>
            </a:extLst>
          </a:blip>
          <a:srcRect t="3806" r="11577" b="61482"/>
          <a:stretch/>
        </p:blipFill>
        <p:spPr>
          <a:xfrm>
            <a:off x="637820" y="1630615"/>
            <a:ext cx="10916360" cy="4521200"/>
          </a:xfrm>
          <a:prstGeom prst="rect">
            <a:avLst/>
          </a:prstGeom>
        </p:spPr>
      </p:pic>
      <p:sp>
        <p:nvSpPr>
          <p:cNvPr id="3" name="Slide Number Placeholder 1">
            <a:extLst>
              <a:ext uri="{FF2B5EF4-FFF2-40B4-BE49-F238E27FC236}">
                <a16:creationId xmlns:a16="http://schemas.microsoft.com/office/drawing/2014/main" id="{92CAD2DF-09F0-2A37-89A7-4033A8A1212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200">
                <a:solidFill>
                  <a:schemeClr val="tx1">
                    <a:tint val="75000"/>
                  </a:schemeClr>
                </a:solidFill>
              </a:rPr>
              <a:pPr algn="r"/>
              <a:t>16</a:t>
            </a:fld>
            <a:endParaRPr lang="en-US" sz="1200" dirty="0">
              <a:solidFill>
                <a:schemeClr val="tx1">
                  <a:tint val="75000"/>
                </a:schemeClr>
              </a:solidFill>
            </a:endParaRPr>
          </a:p>
        </p:txBody>
      </p:sp>
      <p:pic>
        <p:nvPicPr>
          <p:cNvPr id="4" name="Picture 3">
            <a:extLst>
              <a:ext uri="{FF2B5EF4-FFF2-40B4-BE49-F238E27FC236}">
                <a16:creationId xmlns:a16="http://schemas.microsoft.com/office/drawing/2014/main" id="{558F4F0E-868C-E141-8744-BB827CEDE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3950079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4">
            <a:extLst>
              <a:ext uri="{FF2B5EF4-FFF2-40B4-BE49-F238E27FC236}">
                <a16:creationId xmlns:a16="http://schemas.microsoft.com/office/drawing/2014/main" id="{CD68C218-87C3-CE47-A639-CB9C282B24A1}"/>
              </a:ext>
            </a:extLst>
          </p:cNvPr>
          <p:cNvSpPr txBox="1">
            <a:spLocks/>
          </p:cNvSpPr>
          <p:nvPr/>
        </p:nvSpPr>
        <p:spPr>
          <a:xfrm>
            <a:off x="415600" y="434125"/>
            <a:ext cx="11267600" cy="7636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Poppins" panose="00000500000000000000" pitchFamily="2" charset="0"/>
                <a:ea typeface="Lalezar"/>
                <a:cs typeface="Poppins" panose="00000500000000000000" pitchFamily="2" charset="0"/>
                <a:sym typeface="Lalezar"/>
              </a:rPr>
              <a:t>REIA Worksheet | </a:t>
            </a:r>
            <a:r>
              <a:rPr lang="en-US" sz="3600" b="1" dirty="0">
                <a:solidFill>
                  <a:schemeClr val="accent6"/>
                </a:solidFill>
                <a:latin typeface="Poppins" panose="00000500000000000000" pitchFamily="2" charset="0"/>
                <a:ea typeface="Lalezar"/>
                <a:cs typeface="Poppins" panose="00000500000000000000" pitchFamily="2" charset="0"/>
                <a:sym typeface="Lalezar"/>
              </a:rPr>
              <a:t>Breakout Groups</a:t>
            </a:r>
          </a:p>
        </p:txBody>
      </p:sp>
      <p:graphicFrame>
        <p:nvGraphicFramePr>
          <p:cNvPr id="5" name="Google Shape;213;p34">
            <a:extLst>
              <a:ext uri="{FF2B5EF4-FFF2-40B4-BE49-F238E27FC236}">
                <a16:creationId xmlns:a16="http://schemas.microsoft.com/office/drawing/2014/main" id="{88EA67A0-1466-39EA-FDD3-1C242F8A508D}"/>
              </a:ext>
            </a:extLst>
          </p:cNvPr>
          <p:cNvGraphicFramePr/>
          <p:nvPr>
            <p:extLst>
              <p:ext uri="{D42A27DB-BD31-4B8C-83A1-F6EECF244321}">
                <p14:modId xmlns:p14="http://schemas.microsoft.com/office/powerpoint/2010/main" val="2899352570"/>
              </p:ext>
            </p:extLst>
          </p:nvPr>
        </p:nvGraphicFramePr>
        <p:xfrm>
          <a:off x="508800" y="1197725"/>
          <a:ext cx="11174400" cy="2865000"/>
        </p:xfrm>
        <a:graphic>
          <a:graphicData uri="http://schemas.openxmlformats.org/drawingml/2006/table">
            <a:tbl>
              <a:tblPr>
                <a:noFill/>
              </a:tblPr>
              <a:tblGrid>
                <a:gridCol w="11174400">
                  <a:extLst>
                    <a:ext uri="{9D8B030D-6E8A-4147-A177-3AD203B41FA5}">
                      <a16:colId xmlns:a16="http://schemas.microsoft.com/office/drawing/2014/main" val="20000"/>
                    </a:ext>
                  </a:extLst>
                </a:gridCol>
              </a:tblGrid>
              <a:tr h="675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Poppins" panose="00000500000000000000" pitchFamily="2" charset="0"/>
                          <a:ea typeface="Lalezar"/>
                          <a:cs typeface="Poppins" panose="00000500000000000000" pitchFamily="2" charset="0"/>
                        </a:rPr>
                        <a:t>Instructions </a:t>
                      </a:r>
                      <a:r>
                        <a:rPr lang="en-US" sz="2000" b="1" dirty="0">
                          <a:solidFill>
                            <a:schemeClr val="tx1"/>
                          </a:solidFill>
                          <a:latin typeface="Poppins" panose="00000500000000000000" pitchFamily="2" charset="0"/>
                          <a:ea typeface="Lalezar"/>
                          <a:cs typeface="Poppins" panose="00000500000000000000" pitchFamily="2" charset="0"/>
                          <a:sym typeface="Lalezar"/>
                        </a:rPr>
                        <a:t>– </a:t>
                      </a:r>
                      <a:r>
                        <a:rPr lang="en-US" sz="2000" b="0" dirty="0">
                          <a:solidFill>
                            <a:schemeClr val="bg1"/>
                          </a:solidFill>
                          <a:latin typeface="Poppins" panose="00000500000000000000" pitchFamily="2" charset="0"/>
                          <a:ea typeface="Lalezar"/>
                          <a:cs typeface="Poppins" panose="00000500000000000000" pitchFamily="2" charset="0"/>
                          <a:sym typeface="Lalezar"/>
                        </a:rPr>
                        <a:t>Identify the strategies from slides #18 - #20 that your group thinks would effectively address these racial inequities. Feel free to share examples not included in slides #18 - #20.</a:t>
                      </a:r>
                    </a:p>
                  </a:txBody>
                  <a:tcPr marL="121900" marR="121900" marT="121900" marB="121900" anchor="ctr">
                    <a:solidFill>
                      <a:srgbClr val="92D050"/>
                    </a:solidFill>
                  </a:tcPr>
                </a:tc>
                <a:extLst>
                  <a:ext uri="{0D108BD9-81ED-4DB2-BD59-A6C34878D82A}">
                    <a16:rowId xmlns:a16="http://schemas.microsoft.com/office/drawing/2014/main" val="4235464040"/>
                  </a:ext>
                </a:extLst>
              </a:tr>
              <a:tr h="675984">
                <a:tc>
                  <a:txBody>
                    <a:bodyPr/>
                    <a:lstStyle/>
                    <a:p>
                      <a:pPr marL="0" lvl="0" indent="0" algn="l" rtl="0">
                        <a:spcBef>
                          <a:spcPts val="0"/>
                        </a:spcBef>
                        <a:spcAft>
                          <a:spcPts val="0"/>
                        </a:spcAft>
                        <a:buNone/>
                      </a:pPr>
                      <a:r>
                        <a:rPr lang="en-US" sz="2000" b="1" dirty="0">
                          <a:solidFill>
                            <a:schemeClr val="tx1"/>
                          </a:solidFill>
                          <a:latin typeface="Poppins" panose="00000500000000000000" pitchFamily="2" charset="0"/>
                          <a:ea typeface="Lalezar"/>
                          <a:cs typeface="Poppins" panose="00000500000000000000" pitchFamily="2" charset="0"/>
                        </a:rPr>
                        <a:t>Question </a:t>
                      </a:r>
                      <a:r>
                        <a:rPr lang="en-US" sz="2000" b="1" dirty="0">
                          <a:solidFill>
                            <a:schemeClr val="tx1"/>
                          </a:solidFill>
                          <a:latin typeface="Poppins" panose="00000500000000000000" pitchFamily="2" charset="0"/>
                          <a:ea typeface="Lalezar"/>
                          <a:cs typeface="Poppins" panose="00000500000000000000" pitchFamily="2" charset="0"/>
                          <a:sym typeface="Lalezar"/>
                        </a:rPr>
                        <a:t>– </a:t>
                      </a:r>
                      <a:r>
                        <a:rPr lang="en-US" sz="2000" b="0" dirty="0">
                          <a:solidFill>
                            <a:schemeClr val="bg1"/>
                          </a:solidFill>
                          <a:latin typeface="Poppins" panose="00000500000000000000" pitchFamily="2" charset="0"/>
                          <a:ea typeface="Lalezar"/>
                          <a:cs typeface="Poppins" panose="00000500000000000000" pitchFamily="2" charset="0"/>
                          <a:sym typeface="Lalezar"/>
                        </a:rPr>
                        <a:t>What are </a:t>
                      </a:r>
                      <a:r>
                        <a:rPr lang="en-US" sz="2000" b="0" dirty="0">
                          <a:solidFill>
                            <a:schemeClr val="bg1"/>
                          </a:solidFill>
                          <a:latin typeface="Poppins" panose="00000500000000000000" pitchFamily="2" charset="0"/>
                          <a:ea typeface="Lalezar"/>
                          <a:cs typeface="Poppins" panose="00000500000000000000" pitchFamily="2" charset="0"/>
                        </a:rPr>
                        <a:t>potential</a:t>
                      </a:r>
                      <a:r>
                        <a:rPr lang="en-US" sz="2000" b="0" dirty="0">
                          <a:solidFill>
                            <a:schemeClr val="bg1"/>
                          </a:solidFill>
                          <a:latin typeface="Poppins" panose="00000500000000000000" pitchFamily="2" charset="0"/>
                          <a:ea typeface="Lalezar"/>
                          <a:cs typeface="Poppins" panose="00000500000000000000" pitchFamily="2" charset="0"/>
                          <a:sym typeface="Lalezar"/>
                        </a:rPr>
                        <a:t> strategies for reducing the inequities identified for the comprehensive plan proposal and how will they be implemented?</a:t>
                      </a:r>
                    </a:p>
                  </a:txBody>
                  <a:tcPr marL="121900" marR="121900" marT="121900" marB="121900" anchor="ctr">
                    <a:solidFill>
                      <a:srgbClr val="92D050"/>
                    </a:solidFill>
                  </a:tcPr>
                </a:tc>
                <a:extLst>
                  <a:ext uri="{0D108BD9-81ED-4DB2-BD59-A6C34878D82A}">
                    <a16:rowId xmlns:a16="http://schemas.microsoft.com/office/drawing/2014/main" val="10000"/>
                  </a:ext>
                </a:extLst>
              </a:tr>
              <a:tr h="675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2000" dirty="0">
                          <a:latin typeface="Poppins" panose="00000500000000000000" pitchFamily="2" charset="0"/>
                          <a:ea typeface="Droid Sans"/>
                          <a:cs typeface="Poppins" panose="00000500000000000000" pitchFamily="2" charset="0"/>
                          <a:sym typeface="Droid Sans"/>
                        </a:rPr>
                        <a:t>Type here!</a:t>
                      </a:r>
                    </a:p>
                    <a:p>
                      <a:pPr marL="0" lvl="0" indent="0" algn="l" rtl="0">
                        <a:spcBef>
                          <a:spcPts val="0"/>
                        </a:spcBef>
                        <a:spcAft>
                          <a:spcPts val="0"/>
                        </a:spcAft>
                        <a:buNone/>
                      </a:pPr>
                      <a:endParaRPr lang="en-US" sz="2000" b="0" dirty="0">
                        <a:solidFill>
                          <a:schemeClr val="tx1"/>
                        </a:solidFill>
                        <a:latin typeface="Poppins" panose="00000500000000000000" pitchFamily="2" charset="0"/>
                        <a:ea typeface="Lalezar"/>
                        <a:cs typeface="Poppins" panose="00000500000000000000" pitchFamily="2" charset="0"/>
                        <a:sym typeface="Lalezar"/>
                      </a:endParaRPr>
                    </a:p>
                  </a:txBody>
                  <a:tcPr marL="121900" marR="121900" marT="121900" marB="121900" anchor="ctr">
                    <a:noFill/>
                  </a:tcPr>
                </a:tc>
                <a:extLst>
                  <a:ext uri="{0D108BD9-81ED-4DB2-BD59-A6C34878D82A}">
                    <a16:rowId xmlns:a16="http://schemas.microsoft.com/office/drawing/2014/main" val="1912738400"/>
                  </a:ext>
                </a:extLst>
              </a:tr>
            </a:tbl>
          </a:graphicData>
        </a:graphic>
      </p:graphicFrame>
      <p:sp>
        <p:nvSpPr>
          <p:cNvPr id="2" name="Slide Number Placeholder 1">
            <a:extLst>
              <a:ext uri="{FF2B5EF4-FFF2-40B4-BE49-F238E27FC236}">
                <a16:creationId xmlns:a16="http://schemas.microsoft.com/office/drawing/2014/main" id="{58072EB6-CD7A-290C-4681-BDF37804276E}"/>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200">
                <a:solidFill>
                  <a:schemeClr val="tx1">
                    <a:tint val="75000"/>
                  </a:schemeClr>
                </a:solidFill>
              </a:rPr>
              <a:pPr algn="r"/>
              <a:t>17</a:t>
            </a:fld>
            <a:endParaRPr lang="en-US" sz="1200" dirty="0">
              <a:solidFill>
                <a:schemeClr val="tx1">
                  <a:tint val="75000"/>
                </a:schemeClr>
              </a:solidFill>
            </a:endParaRPr>
          </a:p>
        </p:txBody>
      </p:sp>
    </p:spTree>
    <p:extLst>
      <p:ext uri="{BB962C8B-B14F-4D97-AF65-F5344CB8AC3E}">
        <p14:creationId xmlns:p14="http://schemas.microsoft.com/office/powerpoint/2010/main" val="2517638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636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303946" defTabSz="609585"/>
            <a:endParaRPr lang="en-US" sz="4200">
              <a:solidFill>
                <a:prstClr val="black"/>
              </a:solidFill>
              <a:latin typeface="Poppins"/>
              <a:cs typeface="Arial"/>
            </a:endParaRPr>
          </a:p>
        </p:txBody>
      </p:sp>
      <p:sp>
        <p:nvSpPr>
          <p:cNvPr id="6" name="TextBox 5">
            <a:extLst>
              <a:ext uri="{FF2B5EF4-FFF2-40B4-BE49-F238E27FC236}">
                <a16:creationId xmlns:a16="http://schemas.microsoft.com/office/drawing/2014/main" id="{3BB4C29F-A952-04AB-2544-8DD511C0661B}"/>
              </a:ext>
            </a:extLst>
          </p:cNvPr>
          <p:cNvSpPr txBox="1">
            <a:spLocks noChangeArrowheads="1"/>
          </p:cNvSpPr>
          <p:nvPr/>
        </p:nvSpPr>
        <p:spPr bwMode="auto">
          <a:xfrm>
            <a:off x="156081" y="193716"/>
            <a:ext cx="10299507" cy="503215"/>
          </a:xfrm>
          <a:prstGeom prst="rect">
            <a:avLst/>
          </a:prstGeom>
          <a:noFill/>
          <a:ln w="9525">
            <a:noFill/>
            <a:miter lim="800000"/>
            <a:headEnd/>
            <a:tailEnd/>
          </a:ln>
        </p:spPr>
        <p:txBody>
          <a:bodyPr wrap="square" lIns="0" tIns="0" rIns="0" bIns="0">
            <a:prstTxWarp prst="textNoShape">
              <a:avLst/>
            </a:prstTxWarp>
            <a:spAutoFit/>
          </a:bodyPr>
          <a:lstStyle/>
          <a:p>
            <a:pPr defTabSz="914377">
              <a:lnSpc>
                <a:spcPct val="90000"/>
              </a:lnSpc>
              <a:defRPr/>
            </a:pPr>
            <a:r>
              <a:rPr lang="en-US" sz="3500" b="1" dirty="0">
                <a:solidFill>
                  <a:schemeClr val="tx1">
                    <a:lumMod val="95000"/>
                    <a:lumOff val="5000"/>
                  </a:schemeClr>
                </a:solidFill>
                <a:latin typeface="Poppins SemiBold" pitchFamily="2" charset="77"/>
                <a:ea typeface="+mj-ea"/>
                <a:cs typeface="Poppins SemiBold" pitchFamily="2" charset="77"/>
              </a:rPr>
              <a:t>Housing Strategies</a:t>
            </a:r>
          </a:p>
        </p:txBody>
      </p:sp>
      <p:graphicFrame>
        <p:nvGraphicFramePr>
          <p:cNvPr id="2" name="Content Placeholder 6">
            <a:extLst>
              <a:ext uri="{FF2B5EF4-FFF2-40B4-BE49-F238E27FC236}">
                <a16:creationId xmlns:a16="http://schemas.microsoft.com/office/drawing/2014/main" id="{2A5CE5A2-FC1A-51DD-02C9-B1A78EACEC88}"/>
              </a:ext>
            </a:extLst>
          </p:cNvPr>
          <p:cNvGraphicFramePr>
            <a:graphicFrameLocks/>
          </p:cNvGraphicFramePr>
          <p:nvPr>
            <p:extLst>
              <p:ext uri="{D42A27DB-BD31-4B8C-83A1-F6EECF244321}">
                <p14:modId xmlns:p14="http://schemas.microsoft.com/office/powerpoint/2010/main" val="27461623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2D0F2AC9-3090-B052-9E9D-74285BCC0940}"/>
              </a:ext>
            </a:extLst>
          </p:cNvPr>
          <p:cNvSpPr/>
          <p:nvPr/>
        </p:nvSpPr>
        <p:spPr>
          <a:xfrm>
            <a:off x="6271423" y="6344158"/>
            <a:ext cx="4678353" cy="356596"/>
          </a:xfrm>
          <a:prstGeom prst="rect">
            <a:avLst/>
          </a:prstGeom>
          <a:ln>
            <a:solidFill>
              <a:srgbClr val="00A7A1"/>
            </a:solidFill>
            <a:prstDash val="sysDot"/>
          </a:ln>
        </p:spPr>
        <p:txBody>
          <a:bodyPr wrap="square">
            <a:noAutofit/>
          </a:bodyPr>
          <a:lstStyle/>
          <a:p>
            <a:pPr defTabSz="609570">
              <a:spcAft>
                <a:spcPts val="800"/>
              </a:spcAft>
            </a:pPr>
            <a:r>
              <a:rPr lang="en-US" sz="2000">
                <a:solidFill>
                  <a:prstClr val="black"/>
                </a:solidFill>
                <a:latin typeface="Poppins" panose="00000500000000000000" pitchFamily="50" charset="0"/>
                <a:cs typeface="Poppins" panose="00000500000000000000" pitchFamily="50" charset="0"/>
              </a:rPr>
              <a:t>Click </a:t>
            </a:r>
            <a:r>
              <a:rPr lang="en-US" sz="2000">
                <a:solidFill>
                  <a:prstClr val="black"/>
                </a:solidFill>
                <a:latin typeface="Poppins" panose="00000500000000000000" pitchFamily="50" charset="0"/>
                <a:cs typeface="Poppins" panose="00000500000000000000" pitchFamily="50" charset="0"/>
                <a:hlinkClick r:id="rId8"/>
              </a:rPr>
              <a:t>here</a:t>
            </a:r>
            <a:r>
              <a:rPr lang="en-US" sz="2000">
                <a:solidFill>
                  <a:prstClr val="black"/>
                </a:solidFill>
                <a:latin typeface="Poppins" panose="00000500000000000000" pitchFamily="50" charset="0"/>
                <a:cs typeface="Poppins" panose="00000500000000000000" pitchFamily="50" charset="0"/>
              </a:rPr>
              <a:t> for more examples</a:t>
            </a:r>
          </a:p>
        </p:txBody>
      </p:sp>
      <p:sp>
        <p:nvSpPr>
          <p:cNvPr id="5" name="Slide Number Placeholder 1">
            <a:extLst>
              <a:ext uri="{FF2B5EF4-FFF2-40B4-BE49-F238E27FC236}">
                <a16:creationId xmlns:a16="http://schemas.microsoft.com/office/drawing/2014/main" id="{CBB6440C-F6D3-C0B3-3DA9-E3EE518BD91D}"/>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200">
                <a:solidFill>
                  <a:schemeClr val="tx1">
                    <a:tint val="75000"/>
                  </a:schemeClr>
                </a:solidFill>
              </a:rPr>
              <a:pPr algn="r"/>
              <a:t>18</a:t>
            </a:fld>
            <a:endParaRPr lang="en-US" sz="1200" dirty="0">
              <a:solidFill>
                <a:schemeClr val="tx1">
                  <a:tint val="75000"/>
                </a:schemeClr>
              </a:solidFill>
            </a:endParaRPr>
          </a:p>
        </p:txBody>
      </p:sp>
      <p:pic>
        <p:nvPicPr>
          <p:cNvPr id="7" name="Picture 6">
            <a:extLst>
              <a:ext uri="{FF2B5EF4-FFF2-40B4-BE49-F238E27FC236}">
                <a16:creationId xmlns:a16="http://schemas.microsoft.com/office/drawing/2014/main" id="{433BAE4C-4349-FCBD-9599-DFF9CA70C3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428400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636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303946" defTabSz="609585"/>
            <a:endParaRPr lang="en-US" sz="4200">
              <a:solidFill>
                <a:prstClr val="black"/>
              </a:solidFill>
              <a:latin typeface="Poppins"/>
              <a:cs typeface="Arial"/>
            </a:endParaRPr>
          </a:p>
        </p:txBody>
      </p:sp>
      <p:sp>
        <p:nvSpPr>
          <p:cNvPr id="6" name="TextBox 5">
            <a:extLst>
              <a:ext uri="{FF2B5EF4-FFF2-40B4-BE49-F238E27FC236}">
                <a16:creationId xmlns:a16="http://schemas.microsoft.com/office/drawing/2014/main" id="{3BB4C29F-A952-04AB-2544-8DD511C0661B}"/>
              </a:ext>
            </a:extLst>
          </p:cNvPr>
          <p:cNvSpPr txBox="1">
            <a:spLocks noChangeArrowheads="1"/>
          </p:cNvSpPr>
          <p:nvPr/>
        </p:nvSpPr>
        <p:spPr bwMode="auto">
          <a:xfrm>
            <a:off x="156081" y="193716"/>
            <a:ext cx="10299507" cy="503215"/>
          </a:xfrm>
          <a:prstGeom prst="rect">
            <a:avLst/>
          </a:prstGeom>
          <a:noFill/>
          <a:ln w="9525">
            <a:noFill/>
            <a:miter lim="800000"/>
            <a:headEnd/>
            <a:tailEnd/>
          </a:ln>
        </p:spPr>
        <p:txBody>
          <a:bodyPr wrap="square" lIns="0" tIns="0" rIns="0" bIns="0">
            <a:prstTxWarp prst="textNoShape">
              <a:avLst/>
            </a:prstTxWarp>
            <a:spAutoFit/>
          </a:bodyPr>
          <a:lstStyle/>
          <a:p>
            <a:pPr defTabSz="914377">
              <a:lnSpc>
                <a:spcPct val="90000"/>
              </a:lnSpc>
              <a:defRPr/>
            </a:pPr>
            <a:r>
              <a:rPr lang="en-US" sz="3500" b="1" dirty="0">
                <a:solidFill>
                  <a:schemeClr val="tx1">
                    <a:lumMod val="95000"/>
                    <a:lumOff val="5000"/>
                  </a:schemeClr>
                </a:solidFill>
                <a:latin typeface="Poppins SemiBold" pitchFamily="2" charset="77"/>
                <a:ea typeface="+mj-ea"/>
                <a:cs typeface="Poppins SemiBold" pitchFamily="2" charset="77"/>
              </a:rPr>
              <a:t>Economic Strategies</a:t>
            </a:r>
          </a:p>
        </p:txBody>
      </p:sp>
      <p:graphicFrame>
        <p:nvGraphicFramePr>
          <p:cNvPr id="2" name="Content Placeholder 6">
            <a:extLst>
              <a:ext uri="{FF2B5EF4-FFF2-40B4-BE49-F238E27FC236}">
                <a16:creationId xmlns:a16="http://schemas.microsoft.com/office/drawing/2014/main" id="{2A5CE5A2-FC1A-51DD-02C9-B1A78EACEC88}"/>
              </a:ext>
            </a:extLst>
          </p:cNvPr>
          <p:cNvGraphicFramePr>
            <a:graphicFrameLocks/>
          </p:cNvGraphicFramePr>
          <p:nvPr>
            <p:extLst>
              <p:ext uri="{D42A27DB-BD31-4B8C-83A1-F6EECF244321}">
                <p14:modId xmlns:p14="http://schemas.microsoft.com/office/powerpoint/2010/main" val="23575968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2D0F2AC9-3090-B052-9E9D-74285BCC0940}"/>
              </a:ext>
            </a:extLst>
          </p:cNvPr>
          <p:cNvSpPr/>
          <p:nvPr/>
        </p:nvSpPr>
        <p:spPr>
          <a:xfrm>
            <a:off x="5305834" y="6316176"/>
            <a:ext cx="5522713" cy="356596"/>
          </a:xfrm>
          <a:prstGeom prst="rect">
            <a:avLst/>
          </a:prstGeom>
          <a:ln>
            <a:solidFill>
              <a:srgbClr val="00A7A1"/>
            </a:solidFill>
            <a:prstDash val="sysDot"/>
          </a:ln>
        </p:spPr>
        <p:txBody>
          <a:bodyPr wrap="square">
            <a:noAutofit/>
          </a:bodyPr>
          <a:lstStyle/>
          <a:p>
            <a:pPr defTabSz="609570">
              <a:spcAft>
                <a:spcPts val="800"/>
              </a:spcAft>
            </a:pPr>
            <a:r>
              <a:rPr lang="en-US" sz="2000">
                <a:solidFill>
                  <a:prstClr val="black"/>
                </a:solidFill>
                <a:latin typeface="Poppins" panose="00000500000000000000" pitchFamily="50" charset="0"/>
                <a:cs typeface="Poppins" panose="00000500000000000000" pitchFamily="50" charset="0"/>
              </a:rPr>
              <a:t>Click </a:t>
            </a:r>
            <a:r>
              <a:rPr lang="en-US" sz="2000">
                <a:solidFill>
                  <a:prstClr val="black"/>
                </a:solidFill>
                <a:latin typeface="Poppins" panose="00000500000000000000" pitchFamily="50" charset="0"/>
                <a:cs typeface="Poppins" panose="00000500000000000000" pitchFamily="50" charset="0"/>
                <a:hlinkClick r:id="rId8"/>
              </a:rPr>
              <a:t>here</a:t>
            </a:r>
            <a:r>
              <a:rPr lang="en-US" sz="2000">
                <a:solidFill>
                  <a:prstClr val="black"/>
                </a:solidFill>
                <a:latin typeface="Poppins" panose="00000500000000000000" pitchFamily="50" charset="0"/>
                <a:cs typeface="Poppins" panose="00000500000000000000" pitchFamily="50" charset="0"/>
              </a:rPr>
              <a:t> for more examples (pgs. 31-32)</a:t>
            </a:r>
          </a:p>
        </p:txBody>
      </p:sp>
      <p:sp>
        <p:nvSpPr>
          <p:cNvPr id="5" name="Slide Number Placeholder 1">
            <a:extLst>
              <a:ext uri="{FF2B5EF4-FFF2-40B4-BE49-F238E27FC236}">
                <a16:creationId xmlns:a16="http://schemas.microsoft.com/office/drawing/2014/main" id="{BE3D4458-22EE-3984-7B62-17E39D00F3E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200">
                <a:solidFill>
                  <a:schemeClr val="tx1">
                    <a:tint val="75000"/>
                  </a:schemeClr>
                </a:solidFill>
              </a:rPr>
              <a:pPr algn="r"/>
              <a:t>19</a:t>
            </a:fld>
            <a:endParaRPr lang="en-US" sz="1200" dirty="0">
              <a:solidFill>
                <a:schemeClr val="tx1">
                  <a:tint val="75000"/>
                </a:schemeClr>
              </a:solidFill>
            </a:endParaRPr>
          </a:p>
        </p:txBody>
      </p:sp>
      <p:pic>
        <p:nvPicPr>
          <p:cNvPr id="7" name="Picture 6">
            <a:extLst>
              <a:ext uri="{FF2B5EF4-FFF2-40B4-BE49-F238E27FC236}">
                <a16:creationId xmlns:a16="http://schemas.microsoft.com/office/drawing/2014/main" id="{2F21B117-DACE-CA7A-646A-E50992CEE0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70622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BDC1-8E06-46A6-5C9E-0E1853C6BC87}"/>
              </a:ext>
            </a:extLst>
          </p:cNvPr>
          <p:cNvSpPr>
            <a:spLocks noGrp="1"/>
          </p:cNvSpPr>
          <p:nvPr>
            <p:ph type="title"/>
          </p:nvPr>
        </p:nvSpPr>
        <p:spPr>
          <a:xfrm>
            <a:off x="415887" y="-2104"/>
            <a:ext cx="10515600" cy="1325563"/>
          </a:xfrm>
        </p:spPr>
        <p:txBody>
          <a:bodyPr>
            <a:normAutofit/>
          </a:bodyPr>
          <a:lstStyle/>
          <a:p>
            <a:r>
              <a:rPr lang="en-US" sz="3600" b="1" dirty="0">
                <a:latin typeface="Poppins" panose="00000500000000000000" pitchFamily="2" charset="0"/>
                <a:cs typeface="Poppins" panose="00000500000000000000" pitchFamily="2" charset="0"/>
              </a:rPr>
              <a:t>Agenda</a:t>
            </a:r>
          </a:p>
        </p:txBody>
      </p:sp>
      <p:graphicFrame>
        <p:nvGraphicFramePr>
          <p:cNvPr id="5" name="Content Placeholder 4">
            <a:extLst>
              <a:ext uri="{FF2B5EF4-FFF2-40B4-BE49-F238E27FC236}">
                <a16:creationId xmlns:a16="http://schemas.microsoft.com/office/drawing/2014/main" id="{4E611FE4-105D-2A0E-E7A0-8CB3E2DA1643}"/>
              </a:ext>
            </a:extLst>
          </p:cNvPr>
          <p:cNvGraphicFramePr>
            <a:graphicFrameLocks noGrp="1"/>
          </p:cNvGraphicFramePr>
          <p:nvPr>
            <p:ph idx="1"/>
            <p:extLst>
              <p:ext uri="{D42A27DB-BD31-4B8C-83A1-F6EECF244321}">
                <p14:modId xmlns:p14="http://schemas.microsoft.com/office/powerpoint/2010/main" val="1192021765"/>
              </p:ext>
            </p:extLst>
          </p:nvPr>
        </p:nvGraphicFramePr>
        <p:xfrm>
          <a:off x="414866" y="982133"/>
          <a:ext cx="11229065" cy="5376437"/>
        </p:xfrm>
        <a:graphic>
          <a:graphicData uri="http://schemas.openxmlformats.org/drawingml/2006/table">
            <a:tbl>
              <a:tblPr firstRow="1" firstCol="1" bandRow="1">
                <a:tableStyleId>{5C22544A-7EE6-4342-B048-85BDC9FD1C3A}</a:tableStyleId>
              </a:tblPr>
              <a:tblGrid>
                <a:gridCol w="1566333">
                  <a:extLst>
                    <a:ext uri="{9D8B030D-6E8A-4147-A177-3AD203B41FA5}">
                      <a16:colId xmlns:a16="http://schemas.microsoft.com/office/drawing/2014/main" val="3282435923"/>
                    </a:ext>
                  </a:extLst>
                </a:gridCol>
                <a:gridCol w="9662732">
                  <a:extLst>
                    <a:ext uri="{9D8B030D-6E8A-4147-A177-3AD203B41FA5}">
                      <a16:colId xmlns:a16="http://schemas.microsoft.com/office/drawing/2014/main" val="2189232098"/>
                    </a:ext>
                  </a:extLst>
                </a:gridCol>
              </a:tblGrid>
              <a:tr h="1424852">
                <a:tc gridSpan="2">
                  <a:txBody>
                    <a:bodyPr/>
                    <a:lstStyle/>
                    <a:p>
                      <a:pPr marL="91440" lvl="0" algn="l">
                        <a:lnSpc>
                          <a:spcPct val="100000"/>
                        </a:lnSpc>
                        <a:spcBef>
                          <a:spcPts val="0"/>
                        </a:spcBef>
                        <a:spcAft>
                          <a:spcPts val="0"/>
                        </a:spcAft>
                        <a:buNone/>
                      </a:pPr>
                      <a:r>
                        <a:rPr lang="en-US" sz="1400" b="0" i="0" u="none" strike="noStrike" noProof="0" dirty="0">
                          <a:effectLst/>
                          <a:latin typeface="Poppins" panose="00000500000000000000" pitchFamily="2" charset="0"/>
                          <a:cs typeface="Poppins" panose="00000500000000000000" pitchFamily="2" charset="0"/>
                        </a:rPr>
                        <a:t>Presentation – (10:05 – 10:55)</a:t>
                      </a:r>
                      <a:endParaRPr lang="en-US" sz="1600" dirty="0">
                        <a:latin typeface="Poppins" panose="00000500000000000000" pitchFamily="2" charset="0"/>
                        <a:cs typeface="Poppins" panose="00000500000000000000" pitchFamily="2" charset="0"/>
                      </a:endParaRPr>
                    </a:p>
                    <a:p>
                      <a:pPr marL="91440" lvl="0" algn="l">
                        <a:lnSpc>
                          <a:spcPct val="100000"/>
                        </a:lnSpc>
                        <a:spcBef>
                          <a:spcPts val="0"/>
                        </a:spcBef>
                        <a:spcAft>
                          <a:spcPts val="0"/>
                        </a:spcAft>
                        <a:buNone/>
                      </a:pPr>
                      <a:r>
                        <a:rPr lang="en-US" sz="1400" b="0" i="0" u="none" strike="noStrike" noProof="0" dirty="0">
                          <a:effectLst/>
                          <a:latin typeface="Poppins" panose="00000500000000000000" pitchFamily="2" charset="0"/>
                          <a:cs typeface="Poppins" panose="00000500000000000000" pitchFamily="2" charset="0"/>
                        </a:rPr>
                        <a:t>Q&amp;A - (10:55 – 11:05) </a:t>
                      </a:r>
                    </a:p>
                    <a:p>
                      <a:pPr marL="91440" lvl="0" algn="l">
                        <a:lnSpc>
                          <a:spcPct val="100000"/>
                        </a:lnSpc>
                        <a:spcBef>
                          <a:spcPts val="0"/>
                        </a:spcBef>
                        <a:spcAft>
                          <a:spcPts val="0"/>
                        </a:spcAft>
                        <a:buNone/>
                      </a:pPr>
                      <a:r>
                        <a:rPr lang="en-US" sz="1400" b="0" i="0" u="none" strike="noStrike" noProof="0" dirty="0">
                          <a:effectLst/>
                          <a:latin typeface="Poppins" panose="00000500000000000000" pitchFamily="2" charset="0"/>
                          <a:cs typeface="Poppins" panose="00000500000000000000" pitchFamily="2" charset="0"/>
                        </a:rPr>
                        <a:t>Breakout discussions – (11:05 – 11:50) –- details below </a:t>
                      </a:r>
                      <a:endParaRPr lang="en-US" sz="1600" dirty="0">
                        <a:latin typeface="Poppins" panose="00000500000000000000" pitchFamily="2" charset="0"/>
                        <a:cs typeface="Poppins" panose="00000500000000000000" pitchFamily="2" charset="0"/>
                      </a:endParaRPr>
                    </a:p>
                    <a:p>
                      <a:pPr marL="91440" lvl="0" algn="l">
                        <a:lnSpc>
                          <a:spcPct val="100000"/>
                        </a:lnSpc>
                        <a:spcBef>
                          <a:spcPts val="0"/>
                        </a:spcBef>
                        <a:spcAft>
                          <a:spcPts val="0"/>
                        </a:spcAft>
                        <a:buNone/>
                      </a:pPr>
                      <a:r>
                        <a:rPr lang="en-US" sz="1400" b="0" i="0" u="none" strike="noStrike" noProof="0" dirty="0">
                          <a:effectLst/>
                          <a:latin typeface="Poppins" panose="00000500000000000000" pitchFamily="2" charset="0"/>
                          <a:cs typeface="Poppins" panose="00000500000000000000" pitchFamily="2" charset="0"/>
                        </a:rPr>
                        <a:t>Reconvene and report out – (11:50 – 11:55)</a:t>
                      </a:r>
                      <a:endParaRPr lang="en-US" sz="1600" dirty="0">
                        <a:latin typeface="Poppins" panose="00000500000000000000" pitchFamily="2" charset="0"/>
                        <a:cs typeface="Poppins" panose="00000500000000000000" pitchFamily="2" charset="0"/>
                      </a:endParaRPr>
                    </a:p>
                    <a:p>
                      <a:pPr marL="91440" lvl="0" algn="l">
                        <a:lnSpc>
                          <a:spcPct val="100000"/>
                        </a:lnSpc>
                        <a:spcBef>
                          <a:spcPts val="0"/>
                        </a:spcBef>
                        <a:spcAft>
                          <a:spcPts val="0"/>
                        </a:spcAft>
                        <a:buNone/>
                      </a:pPr>
                      <a:r>
                        <a:rPr lang="en-US" sz="1400" b="0" i="0" u="none" strike="noStrike" noProof="0" dirty="0">
                          <a:effectLst/>
                          <a:latin typeface="Poppins" panose="00000500000000000000" pitchFamily="2" charset="0"/>
                          <a:cs typeface="Poppins" panose="00000500000000000000" pitchFamily="2" charset="0"/>
                        </a:rPr>
                        <a:t>Wrap up – (11:55 – 12:00)</a:t>
                      </a:r>
                      <a:endParaRPr lang="en-US" sz="1600" dirty="0">
                        <a:latin typeface="Poppins" panose="00000500000000000000" pitchFamily="2" charset="0"/>
                        <a:cs typeface="Poppins" panose="00000500000000000000" pitchFamily="2" charset="0"/>
                      </a:endParaRPr>
                    </a:p>
                    <a:p>
                      <a:pPr lvl="0" algn="l">
                        <a:lnSpc>
                          <a:spcPct val="100000"/>
                        </a:lnSpc>
                        <a:spcBef>
                          <a:spcPts val="0"/>
                        </a:spcBef>
                        <a:spcAft>
                          <a:spcPts val="0"/>
                        </a:spcAft>
                        <a:buNone/>
                      </a:pPr>
                      <a:endParaRPr lang="en-US" sz="1400" b="0" i="0" u="none" strike="noStrike" noProof="0" dirty="0">
                        <a:effectLst/>
                        <a:latin typeface="Poppins" panose="00000500000000000000" pitchFamily="2" charset="0"/>
                        <a:cs typeface="Poppins" panose="00000500000000000000" pitchFamily="2" charset="0"/>
                      </a:endParaRPr>
                    </a:p>
                  </a:txBody>
                  <a:tcPr marL="0" marR="0" marT="0" marB="0" anchor="ctr">
                    <a:solidFill>
                      <a:srgbClr val="92278F"/>
                    </a:solidFill>
                  </a:tcPr>
                </a:tc>
                <a:tc hMerge="1">
                  <a:txBody>
                    <a:bodyPr/>
                    <a:lstStyle/>
                    <a:p>
                      <a:endParaRPr lang="en-US"/>
                    </a:p>
                  </a:txBody>
                  <a:tcPr marL="0" marR="0" marT="0" marB="0" anchor="ctr"/>
                </a:tc>
                <a:extLst>
                  <a:ext uri="{0D108BD9-81ED-4DB2-BD59-A6C34878D82A}">
                    <a16:rowId xmlns:a16="http://schemas.microsoft.com/office/drawing/2014/main" val="4225040642"/>
                  </a:ext>
                </a:extLst>
              </a:tr>
              <a:tr h="246973">
                <a:tc>
                  <a:txBody>
                    <a:bodyPr/>
                    <a:lstStyle/>
                    <a:p>
                      <a:pPr marL="91440" marR="0" algn="l" rtl="0" eaLnBrk="1" latinLnBrk="0" hangingPunct="1">
                        <a:spcBef>
                          <a:spcPts val="0"/>
                        </a:spcBef>
                        <a:spcAft>
                          <a:spcPts val="300"/>
                        </a:spcAft>
                      </a:pPr>
                      <a:r>
                        <a:rPr lang="en-US" sz="1400" kern="1200" dirty="0">
                          <a:effectLst/>
                          <a:latin typeface="Poppins" panose="00000500000000000000" pitchFamily="2" charset="0"/>
                          <a:cs typeface="Poppins" panose="00000500000000000000" pitchFamily="2" charset="0"/>
                        </a:rPr>
                        <a:t> </a:t>
                      </a:r>
                      <a:endParaRPr lang="en-US" sz="1400" dirty="0">
                        <a:effectLst/>
                        <a:latin typeface="Poppins" panose="00000500000000000000" pitchFamily="2" charset="0"/>
                        <a:cs typeface="Poppins" panose="00000500000000000000" pitchFamily="2" charset="0"/>
                      </a:endParaRPr>
                    </a:p>
                  </a:txBody>
                  <a:tcPr marL="0" marR="0" marT="0" marB="0" anchor="ctr">
                    <a:solidFill>
                      <a:srgbClr val="92278F"/>
                    </a:solidFill>
                  </a:tcPr>
                </a:tc>
                <a:tc>
                  <a:txBody>
                    <a:bodyPr/>
                    <a:lstStyle/>
                    <a:p>
                      <a:pPr marL="0" marR="0" lvl="0" algn="l">
                        <a:spcBef>
                          <a:spcPts val="0"/>
                        </a:spcBef>
                        <a:spcAft>
                          <a:spcPts val="300"/>
                        </a:spcAft>
                        <a:buNone/>
                      </a:pPr>
                      <a:r>
                        <a:rPr lang="en-US" sz="1400" b="1" i="0" u="none" strike="noStrike" kern="1200" noProof="0" dirty="0">
                          <a:solidFill>
                            <a:schemeClr val="bg1"/>
                          </a:solidFill>
                          <a:effectLst/>
                          <a:latin typeface="Poppins" panose="00000500000000000000" pitchFamily="2" charset="0"/>
                          <a:cs typeface="Poppins" panose="00000500000000000000" pitchFamily="2" charset="0"/>
                        </a:rPr>
                        <a:t>Guidance for Breakout Discussions  </a:t>
                      </a:r>
                      <a:endParaRPr lang="en-US" sz="1400" dirty="0">
                        <a:solidFill>
                          <a:schemeClr val="bg1"/>
                        </a:solidFill>
                        <a:latin typeface="Poppins" panose="00000500000000000000" pitchFamily="2" charset="0"/>
                        <a:cs typeface="Poppins" panose="00000500000000000000" pitchFamily="2" charset="0"/>
                      </a:endParaRPr>
                    </a:p>
                  </a:txBody>
                  <a:tcPr marL="0" marR="0" marT="0" marB="0" anchor="ctr">
                    <a:solidFill>
                      <a:srgbClr val="92278F"/>
                    </a:solidFill>
                  </a:tcPr>
                </a:tc>
                <a:extLst>
                  <a:ext uri="{0D108BD9-81ED-4DB2-BD59-A6C34878D82A}">
                    <a16:rowId xmlns:a16="http://schemas.microsoft.com/office/drawing/2014/main" val="938429685"/>
                  </a:ext>
                </a:extLst>
              </a:tr>
              <a:tr h="1234873">
                <a:tc>
                  <a:txBody>
                    <a:bodyPr/>
                    <a:lstStyle/>
                    <a:p>
                      <a:pPr marL="91440" lvl="0" algn="l">
                        <a:lnSpc>
                          <a:spcPct val="100000"/>
                        </a:lnSpc>
                        <a:spcBef>
                          <a:spcPts val="0"/>
                        </a:spcBef>
                        <a:spcAft>
                          <a:spcPts val="0"/>
                        </a:spcAft>
                        <a:buNone/>
                      </a:pPr>
                      <a:r>
                        <a:rPr lang="en-US" sz="1400" b="0" i="0" u="none" strike="noStrike" kern="1200" noProof="0" dirty="0">
                          <a:effectLst/>
                          <a:latin typeface="Poppins" panose="00000500000000000000" pitchFamily="2" charset="0"/>
                          <a:cs typeface="Poppins" panose="00000500000000000000" pitchFamily="2" charset="0"/>
                        </a:rPr>
                        <a:t>Things to note before breakout discussion</a:t>
                      </a:r>
                      <a:endParaRPr lang="en-US" sz="1600" dirty="0">
                        <a:latin typeface="Poppins" panose="00000500000000000000" pitchFamily="2" charset="0"/>
                        <a:cs typeface="Poppins" panose="00000500000000000000" pitchFamily="2" charset="0"/>
                      </a:endParaRPr>
                    </a:p>
                    <a:p>
                      <a:pPr marL="0" marR="0" lvl="0" algn="l">
                        <a:spcBef>
                          <a:spcPts val="300"/>
                        </a:spcBef>
                        <a:spcAft>
                          <a:spcPts val="300"/>
                        </a:spcAft>
                        <a:buNone/>
                      </a:pPr>
                      <a:endParaRPr lang="en-US" sz="1400" kern="1200" dirty="0">
                        <a:effectLst/>
                        <a:latin typeface="Poppins" panose="00000500000000000000" pitchFamily="2" charset="0"/>
                        <a:cs typeface="Poppins" panose="00000500000000000000" pitchFamily="2" charset="0"/>
                      </a:endParaRPr>
                    </a:p>
                  </a:txBody>
                  <a:tcPr marL="0" marR="0" marT="0" marB="0" anchor="ctr">
                    <a:solidFill>
                      <a:srgbClr val="92278F"/>
                    </a:solidFill>
                  </a:tcPr>
                </a:tc>
                <a:tc>
                  <a:txBody>
                    <a:bodyPr/>
                    <a:lstStyle/>
                    <a:p>
                      <a:pPr marL="347345" marR="0" lvl="0" indent="-347345" algn="l">
                        <a:spcBef>
                          <a:spcPts val="0"/>
                        </a:spcBef>
                        <a:spcAft>
                          <a:spcPts val="0"/>
                        </a:spcAft>
                        <a:buClrTx/>
                        <a:buSzPts val="1200"/>
                        <a:buFont typeface="Wingdings" panose="05050102010706020507" pitchFamily="18" charset="2"/>
                        <a:buChar char="§"/>
                      </a:pPr>
                      <a:r>
                        <a:rPr lang="en-US" sz="1400" kern="1200" dirty="0">
                          <a:effectLst/>
                          <a:latin typeface="Poppins" panose="00000500000000000000" pitchFamily="2" charset="0"/>
                          <a:cs typeface="Poppins" panose="00000500000000000000" pitchFamily="2" charset="0"/>
                        </a:rPr>
                        <a:t>Zoom timer in the upper right-hand corner can be used to reference remaining time.</a:t>
                      </a:r>
                    </a:p>
                    <a:p>
                      <a:pPr marL="347345" marR="0" lvl="0" indent="-347345" algn="l" defTabSz="914400" rtl="0" eaLnBrk="1" fontAlgn="auto" latinLnBrk="0" hangingPunct="1">
                        <a:lnSpc>
                          <a:spcPct val="100000"/>
                        </a:lnSpc>
                        <a:spcBef>
                          <a:spcPts val="0"/>
                        </a:spcBef>
                        <a:spcAft>
                          <a:spcPts val="0"/>
                        </a:spcAft>
                        <a:buClrTx/>
                        <a:buSzPts val="1200"/>
                        <a:buFont typeface="Wingdings" panose="05050102010706020507" pitchFamily="18" charset="2"/>
                        <a:buChar char="§"/>
                        <a:tabLst/>
                        <a:defRPr/>
                      </a:pPr>
                      <a:r>
                        <a:rPr lang="en-US" sz="1400" kern="1200" dirty="0">
                          <a:effectLst/>
                          <a:latin typeface="Poppins" panose="00000500000000000000" pitchFamily="2" charset="0"/>
                          <a:cs typeface="Poppins" panose="00000500000000000000" pitchFamily="2" charset="0"/>
                        </a:rPr>
                        <a:t>Please email Maggie Moore (mmoore@psrc.org) if you get stuck. A PSRC staff person will join your group to assist.</a:t>
                      </a:r>
                    </a:p>
                  </a:txBody>
                  <a:tcPr marL="0" marR="0" marT="0" marB="0" anchor="ctr">
                    <a:solidFill>
                      <a:srgbClr val="E3C9E3"/>
                    </a:solidFill>
                  </a:tcPr>
                </a:tc>
                <a:extLst>
                  <a:ext uri="{0D108BD9-81ED-4DB2-BD59-A6C34878D82A}">
                    <a16:rowId xmlns:a16="http://schemas.microsoft.com/office/drawing/2014/main" val="279188305"/>
                  </a:ext>
                </a:extLst>
              </a:tr>
              <a:tr h="2469739">
                <a:tc>
                  <a:txBody>
                    <a:bodyPr/>
                    <a:lstStyle/>
                    <a:p>
                      <a:pPr marL="91440" marR="0" algn="l" rtl="0" eaLnBrk="1" latinLnBrk="0" hangingPunct="1">
                        <a:spcBef>
                          <a:spcPts val="300"/>
                        </a:spcBef>
                        <a:spcAft>
                          <a:spcPts val="300"/>
                        </a:spcAft>
                      </a:pPr>
                      <a:r>
                        <a:rPr lang="en-US" sz="1400" kern="1200" dirty="0">
                          <a:effectLst/>
                          <a:latin typeface="Poppins" panose="00000500000000000000" pitchFamily="2" charset="0"/>
                          <a:cs typeface="Poppins" panose="00000500000000000000" pitchFamily="2" charset="0"/>
                        </a:rPr>
                        <a:t> 11:10-11:45a</a:t>
                      </a:r>
                    </a:p>
                  </a:txBody>
                  <a:tcPr marL="0" marR="0" marT="0" marB="0" anchor="ctr">
                    <a:solidFill>
                      <a:srgbClr val="92278F"/>
                    </a:solidFill>
                  </a:tcPr>
                </a:tc>
                <a:tc>
                  <a:txBody>
                    <a:bodyPr/>
                    <a:lstStyle/>
                    <a:p>
                      <a:pPr marL="347345" marR="0" lvl="0" indent="-347345" algn="l">
                        <a:spcBef>
                          <a:spcPts val="0"/>
                        </a:spcBef>
                        <a:spcAft>
                          <a:spcPts val="0"/>
                        </a:spcAft>
                        <a:buClrTx/>
                        <a:buSzPts val="1200"/>
                        <a:buFont typeface="Symbol" panose="05050102010706020507" pitchFamily="18" charset="2"/>
                        <a:buChar char="·"/>
                      </a:pPr>
                      <a:r>
                        <a:rPr lang="en-US" sz="1400" b="0" i="0" u="none" strike="noStrike" kern="1200" noProof="0" dirty="0">
                          <a:effectLst/>
                          <a:latin typeface="Poppins" panose="00000500000000000000" pitchFamily="2" charset="0"/>
                          <a:cs typeface="Poppins" panose="00000500000000000000" pitchFamily="2" charset="0"/>
                        </a:rPr>
                        <a:t>Breakout groups answer questions together.</a:t>
                      </a:r>
                      <a:endParaRPr lang="en-US" sz="1400" kern="1200" dirty="0">
                        <a:effectLst/>
                        <a:latin typeface="Poppins" panose="00000500000000000000" pitchFamily="2" charset="0"/>
                        <a:cs typeface="Poppins" panose="00000500000000000000" pitchFamily="2" charset="0"/>
                      </a:endParaRPr>
                    </a:p>
                    <a:p>
                      <a:pPr marL="347345" marR="0" lvl="0" indent="-347345" algn="l">
                        <a:spcBef>
                          <a:spcPts val="0"/>
                        </a:spcBef>
                        <a:spcAft>
                          <a:spcPts val="0"/>
                        </a:spcAft>
                        <a:buClrTx/>
                        <a:buSzPts val="1200"/>
                        <a:buFont typeface="Symbol" panose="05050102010706020507" pitchFamily="18" charset="2"/>
                        <a:buChar char="·"/>
                      </a:pPr>
                      <a:r>
                        <a:rPr lang="en-US" sz="1400" kern="1200" dirty="0">
                          <a:effectLst/>
                          <a:latin typeface="Poppins" panose="00000500000000000000" pitchFamily="2" charset="0"/>
                          <a:cs typeface="Poppins" panose="00000500000000000000" pitchFamily="2" charset="0"/>
                        </a:rPr>
                        <a:t>See instructions and resources available in this document to help fill in your responses.</a:t>
                      </a:r>
                    </a:p>
                    <a:p>
                      <a:pPr marL="347345" marR="0" lvl="0" indent="-347345" algn="l">
                        <a:spcBef>
                          <a:spcPts val="0"/>
                        </a:spcBef>
                        <a:spcAft>
                          <a:spcPts val="0"/>
                        </a:spcAft>
                        <a:buClrTx/>
                        <a:buSzPts val="1200"/>
                        <a:buFont typeface="Symbol" panose="05050102010706020507" pitchFamily="18" charset="2"/>
                        <a:buChar char="·"/>
                      </a:pPr>
                      <a:r>
                        <a:rPr lang="en-US" sz="1400" kern="1200" dirty="0">
                          <a:effectLst/>
                          <a:latin typeface="Poppins" panose="00000500000000000000" pitchFamily="2" charset="0"/>
                          <a:cs typeface="Poppins" panose="00000500000000000000" pitchFamily="2" charset="0"/>
                        </a:rPr>
                        <a:t>The person with the last name that starts closest to “A” will serve as the facilitator (unless another volunteer steps forward). Feel free to share your screen and notes with the group if that’s helpful for facilitation.</a:t>
                      </a:r>
                    </a:p>
                  </a:txBody>
                  <a:tcPr marL="0" marR="0" marT="0" marB="0" anchor="ctr">
                    <a:solidFill>
                      <a:srgbClr val="E3C9E3"/>
                    </a:solidFill>
                  </a:tcPr>
                </a:tc>
                <a:extLst>
                  <a:ext uri="{0D108BD9-81ED-4DB2-BD59-A6C34878D82A}">
                    <a16:rowId xmlns:a16="http://schemas.microsoft.com/office/drawing/2014/main" val="2894628808"/>
                  </a:ext>
                </a:extLst>
              </a:tr>
            </a:tbl>
          </a:graphicData>
        </a:graphic>
      </p:graphicFrame>
      <p:sp>
        <p:nvSpPr>
          <p:cNvPr id="3" name="Slide Number Placeholder 2">
            <a:extLst>
              <a:ext uri="{FF2B5EF4-FFF2-40B4-BE49-F238E27FC236}">
                <a16:creationId xmlns:a16="http://schemas.microsoft.com/office/drawing/2014/main" id="{893DBDCD-102D-60A4-EB8D-E28E64B846DD}"/>
              </a:ext>
            </a:extLst>
          </p:cNvPr>
          <p:cNvSpPr>
            <a:spLocks noGrp="1"/>
          </p:cNvSpPr>
          <p:nvPr>
            <p:ph type="sldNum" sz="quarter" idx="12"/>
          </p:nvPr>
        </p:nvSpPr>
        <p:spPr/>
        <p:txBody>
          <a:bodyPr/>
          <a:lstStyle/>
          <a:p>
            <a:fld id="{330EA680-D336-4FF7-8B7A-9848BB0A1C32}" type="slidenum">
              <a:rPr lang="en-US" smtClean="0"/>
              <a:t>2</a:t>
            </a:fld>
            <a:endParaRPr lang="en-US"/>
          </a:p>
        </p:txBody>
      </p:sp>
      <p:sp>
        <p:nvSpPr>
          <p:cNvPr id="4" name="Slide Number Placeholder 2">
            <a:extLst>
              <a:ext uri="{FF2B5EF4-FFF2-40B4-BE49-F238E27FC236}">
                <a16:creationId xmlns:a16="http://schemas.microsoft.com/office/drawing/2014/main" id="{F16CF91B-E272-2609-0DEC-51FCA068E0D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7A161E-7FE9-324D-B1A3-BF3F7A54C6B3}" type="slidenum">
              <a:rPr lang="en-US" smtClean="0"/>
              <a:pPr/>
              <a:t>2</a:t>
            </a:fld>
            <a:endParaRPr lang="en-US" dirty="0"/>
          </a:p>
        </p:txBody>
      </p:sp>
      <p:pic>
        <p:nvPicPr>
          <p:cNvPr id="6" name="Picture 5">
            <a:extLst>
              <a:ext uri="{FF2B5EF4-FFF2-40B4-BE49-F238E27FC236}">
                <a16:creationId xmlns:a16="http://schemas.microsoft.com/office/drawing/2014/main" id="{CBA711C8-2FA3-0006-8011-249CEC20F0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3068705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636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303946" defTabSz="609585"/>
            <a:endParaRPr lang="en-US" sz="4200">
              <a:solidFill>
                <a:prstClr val="black"/>
              </a:solidFill>
              <a:latin typeface="Poppins"/>
              <a:cs typeface="Arial"/>
            </a:endParaRPr>
          </a:p>
        </p:txBody>
      </p:sp>
      <p:sp>
        <p:nvSpPr>
          <p:cNvPr id="6" name="TextBox 5">
            <a:extLst>
              <a:ext uri="{FF2B5EF4-FFF2-40B4-BE49-F238E27FC236}">
                <a16:creationId xmlns:a16="http://schemas.microsoft.com/office/drawing/2014/main" id="{3BB4C29F-A952-04AB-2544-8DD511C0661B}"/>
              </a:ext>
            </a:extLst>
          </p:cNvPr>
          <p:cNvSpPr txBox="1">
            <a:spLocks noChangeArrowheads="1"/>
          </p:cNvSpPr>
          <p:nvPr/>
        </p:nvSpPr>
        <p:spPr bwMode="auto">
          <a:xfrm>
            <a:off x="156081" y="193716"/>
            <a:ext cx="10299507" cy="503215"/>
          </a:xfrm>
          <a:prstGeom prst="rect">
            <a:avLst/>
          </a:prstGeom>
          <a:noFill/>
          <a:ln w="9525">
            <a:noFill/>
            <a:miter lim="800000"/>
            <a:headEnd/>
            <a:tailEnd/>
          </a:ln>
        </p:spPr>
        <p:txBody>
          <a:bodyPr wrap="square" lIns="0" tIns="0" rIns="0" bIns="0">
            <a:prstTxWarp prst="textNoShape">
              <a:avLst/>
            </a:prstTxWarp>
            <a:spAutoFit/>
          </a:bodyPr>
          <a:lstStyle/>
          <a:p>
            <a:pPr defTabSz="914377">
              <a:lnSpc>
                <a:spcPct val="90000"/>
              </a:lnSpc>
              <a:defRPr/>
            </a:pPr>
            <a:r>
              <a:rPr lang="en-US" sz="3500" b="1" dirty="0">
                <a:solidFill>
                  <a:schemeClr val="tx1">
                    <a:lumMod val="95000"/>
                    <a:lumOff val="5000"/>
                  </a:schemeClr>
                </a:solidFill>
                <a:latin typeface="Poppins SemiBold" pitchFamily="2" charset="77"/>
                <a:ea typeface="+mj-ea"/>
                <a:cs typeface="Poppins SemiBold" pitchFamily="2" charset="77"/>
              </a:rPr>
              <a:t>Transportation Strategies</a:t>
            </a:r>
          </a:p>
        </p:txBody>
      </p:sp>
      <p:graphicFrame>
        <p:nvGraphicFramePr>
          <p:cNvPr id="2" name="Content Placeholder 6">
            <a:extLst>
              <a:ext uri="{FF2B5EF4-FFF2-40B4-BE49-F238E27FC236}">
                <a16:creationId xmlns:a16="http://schemas.microsoft.com/office/drawing/2014/main" id="{2A5CE5A2-FC1A-51DD-02C9-B1A78EACEC88}"/>
              </a:ext>
            </a:extLst>
          </p:cNvPr>
          <p:cNvGraphicFramePr>
            <a:graphicFrameLocks/>
          </p:cNvGraphicFramePr>
          <p:nvPr>
            <p:extLst>
              <p:ext uri="{D42A27DB-BD31-4B8C-83A1-F6EECF244321}">
                <p14:modId xmlns:p14="http://schemas.microsoft.com/office/powerpoint/2010/main" val="5852881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2D0F2AC9-3090-B052-9E9D-74285BCC0940}"/>
              </a:ext>
            </a:extLst>
          </p:cNvPr>
          <p:cNvSpPr/>
          <p:nvPr/>
        </p:nvSpPr>
        <p:spPr>
          <a:xfrm>
            <a:off x="5954912" y="6307688"/>
            <a:ext cx="4678353" cy="356596"/>
          </a:xfrm>
          <a:prstGeom prst="rect">
            <a:avLst/>
          </a:prstGeom>
          <a:ln>
            <a:solidFill>
              <a:srgbClr val="00A7A1"/>
            </a:solidFill>
            <a:prstDash val="sysDot"/>
          </a:ln>
        </p:spPr>
        <p:txBody>
          <a:bodyPr wrap="square">
            <a:noAutofit/>
          </a:bodyPr>
          <a:lstStyle/>
          <a:p>
            <a:pPr defTabSz="609570">
              <a:spcAft>
                <a:spcPts val="800"/>
              </a:spcAft>
            </a:pPr>
            <a:r>
              <a:rPr lang="en-US" sz="2000" dirty="0">
                <a:solidFill>
                  <a:prstClr val="black"/>
                </a:solidFill>
                <a:latin typeface="Poppins" panose="00000500000000000000" pitchFamily="50" charset="0"/>
                <a:cs typeface="Poppins" panose="00000500000000000000" pitchFamily="50" charset="0"/>
              </a:rPr>
              <a:t>Click </a:t>
            </a:r>
            <a:r>
              <a:rPr lang="en-US" sz="2000" dirty="0">
                <a:solidFill>
                  <a:prstClr val="black"/>
                </a:solidFill>
                <a:latin typeface="Poppins" panose="00000500000000000000" pitchFamily="50" charset="0"/>
                <a:cs typeface="Poppins" panose="00000500000000000000" pitchFamily="50" charset="0"/>
                <a:hlinkClick r:id="rId8"/>
              </a:rPr>
              <a:t>here</a:t>
            </a:r>
            <a:r>
              <a:rPr lang="en-US" sz="2000" dirty="0">
                <a:solidFill>
                  <a:prstClr val="black"/>
                </a:solidFill>
                <a:latin typeface="Poppins" panose="00000500000000000000" pitchFamily="50" charset="0"/>
                <a:cs typeface="Poppins" panose="00000500000000000000" pitchFamily="50" charset="0"/>
              </a:rPr>
              <a:t> for more examples</a:t>
            </a:r>
          </a:p>
        </p:txBody>
      </p:sp>
      <p:sp>
        <p:nvSpPr>
          <p:cNvPr id="5" name="Slide Number Placeholder 1">
            <a:extLst>
              <a:ext uri="{FF2B5EF4-FFF2-40B4-BE49-F238E27FC236}">
                <a16:creationId xmlns:a16="http://schemas.microsoft.com/office/drawing/2014/main" id="{1FF443FA-17F9-CE21-37DD-E2A79C7133A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200">
                <a:solidFill>
                  <a:schemeClr val="tx1">
                    <a:tint val="75000"/>
                  </a:schemeClr>
                </a:solidFill>
              </a:rPr>
              <a:pPr algn="r"/>
              <a:t>20</a:t>
            </a:fld>
            <a:endParaRPr lang="en-US" sz="1200" dirty="0">
              <a:solidFill>
                <a:schemeClr val="tx1">
                  <a:tint val="75000"/>
                </a:schemeClr>
              </a:solidFill>
            </a:endParaRPr>
          </a:p>
        </p:txBody>
      </p:sp>
      <p:pic>
        <p:nvPicPr>
          <p:cNvPr id="7" name="Picture 6">
            <a:extLst>
              <a:ext uri="{FF2B5EF4-FFF2-40B4-BE49-F238E27FC236}">
                <a16:creationId xmlns:a16="http://schemas.microsoft.com/office/drawing/2014/main" id="{38F72D20-FD26-B562-7B84-FC734163DF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343292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4">
            <a:extLst>
              <a:ext uri="{FF2B5EF4-FFF2-40B4-BE49-F238E27FC236}">
                <a16:creationId xmlns:a16="http://schemas.microsoft.com/office/drawing/2014/main" id="{CD68C218-87C3-CE47-A639-CB9C282B24A1}"/>
              </a:ext>
            </a:extLst>
          </p:cNvPr>
          <p:cNvSpPr txBox="1">
            <a:spLocks/>
          </p:cNvSpPr>
          <p:nvPr/>
        </p:nvSpPr>
        <p:spPr>
          <a:xfrm>
            <a:off x="415600" y="434125"/>
            <a:ext cx="11267600" cy="7636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Poppins" panose="00000500000000000000" pitchFamily="2" charset="0"/>
                <a:ea typeface="Lalezar"/>
                <a:cs typeface="Poppins" panose="00000500000000000000" pitchFamily="2" charset="0"/>
                <a:sym typeface="Lalezar"/>
              </a:rPr>
              <a:t>REIA Worksheet | </a:t>
            </a:r>
            <a:r>
              <a:rPr lang="en-US" sz="3600" b="1" dirty="0">
                <a:solidFill>
                  <a:schemeClr val="accent6"/>
                </a:solidFill>
                <a:latin typeface="Poppins" panose="00000500000000000000" pitchFamily="2" charset="0"/>
                <a:ea typeface="Lalezar"/>
                <a:cs typeface="Poppins" panose="00000500000000000000" pitchFamily="2" charset="0"/>
                <a:sym typeface="Lalezar"/>
              </a:rPr>
              <a:t>Breakout Groups</a:t>
            </a:r>
          </a:p>
        </p:txBody>
      </p:sp>
      <p:graphicFrame>
        <p:nvGraphicFramePr>
          <p:cNvPr id="5" name="Google Shape;213;p34">
            <a:extLst>
              <a:ext uri="{FF2B5EF4-FFF2-40B4-BE49-F238E27FC236}">
                <a16:creationId xmlns:a16="http://schemas.microsoft.com/office/drawing/2014/main" id="{88EA67A0-1466-39EA-FDD3-1C242F8A508D}"/>
              </a:ext>
            </a:extLst>
          </p:cNvPr>
          <p:cNvGraphicFramePr/>
          <p:nvPr>
            <p:extLst>
              <p:ext uri="{D42A27DB-BD31-4B8C-83A1-F6EECF244321}">
                <p14:modId xmlns:p14="http://schemas.microsoft.com/office/powerpoint/2010/main" val="140368139"/>
              </p:ext>
            </p:extLst>
          </p:nvPr>
        </p:nvGraphicFramePr>
        <p:xfrm>
          <a:off x="508800" y="1197725"/>
          <a:ext cx="11174400" cy="2687584"/>
        </p:xfrm>
        <a:graphic>
          <a:graphicData uri="http://schemas.openxmlformats.org/drawingml/2006/table">
            <a:tbl>
              <a:tblPr>
                <a:noFill/>
              </a:tblPr>
              <a:tblGrid>
                <a:gridCol w="11174400">
                  <a:extLst>
                    <a:ext uri="{9D8B030D-6E8A-4147-A177-3AD203B41FA5}">
                      <a16:colId xmlns:a16="http://schemas.microsoft.com/office/drawing/2014/main" val="20000"/>
                    </a:ext>
                  </a:extLst>
                </a:gridCol>
              </a:tblGrid>
              <a:tr h="675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Poppins" panose="00000500000000000000" pitchFamily="2" charset="0"/>
                          <a:ea typeface="Lalezar"/>
                          <a:cs typeface="Poppins" panose="00000500000000000000" pitchFamily="2" charset="0"/>
                        </a:rPr>
                        <a:t>Instructions </a:t>
                      </a:r>
                      <a:r>
                        <a:rPr lang="en-US" sz="2000" b="1" dirty="0">
                          <a:solidFill>
                            <a:schemeClr val="tx1"/>
                          </a:solidFill>
                          <a:latin typeface="Poppins" panose="00000500000000000000" pitchFamily="2" charset="0"/>
                          <a:ea typeface="Lalezar"/>
                          <a:cs typeface="Poppins" panose="00000500000000000000" pitchFamily="2" charset="0"/>
                          <a:sym typeface="Lalezar"/>
                        </a:rPr>
                        <a:t>– </a:t>
                      </a:r>
                      <a:r>
                        <a:rPr lang="en-US" sz="2000" b="0" dirty="0">
                          <a:solidFill>
                            <a:schemeClr val="bg1"/>
                          </a:solidFill>
                          <a:latin typeface="Poppins" panose="00000500000000000000" pitchFamily="2" charset="0"/>
                          <a:ea typeface="Lalezar"/>
                          <a:cs typeface="Poppins" panose="00000500000000000000" pitchFamily="2" charset="0"/>
                          <a:sym typeface="Lalezar"/>
                        </a:rPr>
                        <a:t>Imagine your group is developing a comprehensive plan for the region. Use slide #4 to answer the following question. Feel free to share examples not included in slide #4 that you prefer, or that you think would be most effective.</a:t>
                      </a:r>
                    </a:p>
                  </a:txBody>
                  <a:tcPr marL="121900" marR="121900" marT="121900" marB="121900" anchor="ctr">
                    <a:solidFill>
                      <a:srgbClr val="92D050"/>
                    </a:solidFill>
                  </a:tcPr>
                </a:tc>
                <a:extLst>
                  <a:ext uri="{0D108BD9-81ED-4DB2-BD59-A6C34878D82A}">
                    <a16:rowId xmlns:a16="http://schemas.microsoft.com/office/drawing/2014/main" val="1247038977"/>
                  </a:ext>
                </a:extLst>
              </a:tr>
              <a:tr h="675984">
                <a:tc>
                  <a:txBody>
                    <a:bodyPr/>
                    <a:lstStyle/>
                    <a:p>
                      <a:pPr marL="0" lvl="0" indent="0" algn="l" rtl="0">
                        <a:spcBef>
                          <a:spcPts val="0"/>
                        </a:spcBef>
                        <a:spcAft>
                          <a:spcPts val="0"/>
                        </a:spcAft>
                        <a:buNone/>
                      </a:pPr>
                      <a:r>
                        <a:rPr lang="en-US" sz="2000" b="1" dirty="0">
                          <a:solidFill>
                            <a:schemeClr val="tx1"/>
                          </a:solidFill>
                          <a:latin typeface="Poppins" panose="00000500000000000000" pitchFamily="2" charset="0"/>
                          <a:ea typeface="Lalezar"/>
                          <a:cs typeface="Poppins" panose="00000500000000000000" pitchFamily="2" charset="0"/>
                        </a:rPr>
                        <a:t>Question </a:t>
                      </a:r>
                      <a:r>
                        <a:rPr lang="en-US" sz="2000" b="1" dirty="0">
                          <a:solidFill>
                            <a:schemeClr val="tx1"/>
                          </a:solidFill>
                          <a:latin typeface="Poppins" panose="00000500000000000000" pitchFamily="2" charset="0"/>
                          <a:ea typeface="Lalezar"/>
                          <a:cs typeface="Poppins" panose="00000500000000000000" pitchFamily="2" charset="0"/>
                          <a:sym typeface="Lalezar"/>
                        </a:rPr>
                        <a:t>– </a:t>
                      </a:r>
                      <a:r>
                        <a:rPr lang="en-US" sz="2000" b="0" dirty="0">
                          <a:solidFill>
                            <a:schemeClr val="bg1"/>
                          </a:solidFill>
                          <a:latin typeface="Poppins" panose="00000500000000000000" pitchFamily="2" charset="0"/>
                          <a:ea typeface="Lalezar"/>
                          <a:cs typeface="Poppins" panose="00000500000000000000" pitchFamily="2" charset="0"/>
                          <a:sym typeface="Lalezar"/>
                        </a:rPr>
                        <a:t>What early inclusive community engagement work should be conducted?</a:t>
                      </a:r>
                    </a:p>
                  </a:txBody>
                  <a:tcPr marL="121900" marR="121900" marT="121900" marB="121900" anchor="ctr">
                    <a:solidFill>
                      <a:srgbClr val="92D050"/>
                    </a:solidFill>
                  </a:tcPr>
                </a:tc>
                <a:extLst>
                  <a:ext uri="{0D108BD9-81ED-4DB2-BD59-A6C34878D82A}">
                    <a16:rowId xmlns:a16="http://schemas.microsoft.com/office/drawing/2014/main" val="10000"/>
                  </a:ext>
                </a:extLst>
              </a:tr>
              <a:tr h="675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2000" dirty="0">
                          <a:latin typeface="Poppins" panose="00000500000000000000" pitchFamily="2" charset="0"/>
                          <a:ea typeface="Droid Sans"/>
                          <a:cs typeface="Poppins" panose="00000500000000000000" pitchFamily="2" charset="0"/>
                          <a:sym typeface="Droid Sans"/>
                        </a:rPr>
                        <a:t>Type here!</a:t>
                      </a:r>
                    </a:p>
                    <a:p>
                      <a:pPr marL="0" lvl="0" indent="0" algn="l" rtl="0">
                        <a:spcBef>
                          <a:spcPts val="0"/>
                        </a:spcBef>
                        <a:spcAft>
                          <a:spcPts val="0"/>
                        </a:spcAft>
                        <a:buNone/>
                      </a:pPr>
                      <a:endParaRPr lang="en-US" sz="2000" b="0" dirty="0">
                        <a:solidFill>
                          <a:schemeClr val="tx1"/>
                        </a:solidFill>
                        <a:latin typeface="Poppins" panose="00000500000000000000" pitchFamily="2" charset="0"/>
                        <a:ea typeface="Lalezar"/>
                        <a:cs typeface="Poppins" panose="00000500000000000000" pitchFamily="2" charset="0"/>
                        <a:sym typeface="Lalezar"/>
                      </a:endParaRPr>
                    </a:p>
                  </a:txBody>
                  <a:tcPr marL="121900" marR="121900" marT="121900" marB="121900" anchor="ctr">
                    <a:noFill/>
                  </a:tcPr>
                </a:tc>
                <a:extLst>
                  <a:ext uri="{0D108BD9-81ED-4DB2-BD59-A6C34878D82A}">
                    <a16:rowId xmlns:a16="http://schemas.microsoft.com/office/drawing/2014/main" val="1912738400"/>
                  </a:ext>
                </a:extLst>
              </a:tr>
            </a:tbl>
          </a:graphicData>
        </a:graphic>
      </p:graphicFrame>
      <p:sp>
        <p:nvSpPr>
          <p:cNvPr id="2" name="Slide Number Placeholder 1">
            <a:extLst>
              <a:ext uri="{FF2B5EF4-FFF2-40B4-BE49-F238E27FC236}">
                <a16:creationId xmlns:a16="http://schemas.microsoft.com/office/drawing/2014/main" id="{4995D903-4676-C29D-F8E2-FEE7AD91398A}"/>
              </a:ext>
            </a:extLst>
          </p:cNvPr>
          <p:cNvSpPr>
            <a:spLocks noGrp="1"/>
          </p:cNvSpPr>
          <p:nvPr>
            <p:ph type="sldNum" sz="quarter" idx="12"/>
          </p:nvPr>
        </p:nvSpPr>
        <p:spPr/>
        <p:txBody>
          <a:bodyPr/>
          <a:lstStyle/>
          <a:p>
            <a:fld id="{330EA680-D336-4FF7-8B7A-9848BB0A1C32}" type="slidenum">
              <a:rPr lang="en-US" smtClean="0"/>
              <a:t>3</a:t>
            </a:fld>
            <a:endParaRPr lang="en-US"/>
          </a:p>
        </p:txBody>
      </p:sp>
      <p:pic>
        <p:nvPicPr>
          <p:cNvPr id="6" name="Picture 5">
            <a:extLst>
              <a:ext uri="{FF2B5EF4-FFF2-40B4-BE49-F238E27FC236}">
                <a16:creationId xmlns:a16="http://schemas.microsoft.com/office/drawing/2014/main" id="{E17768FA-6DE8-A55B-4090-27F7EDAFA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315663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636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303946" defTabSz="609585"/>
            <a:endParaRPr lang="en-US" sz="4200">
              <a:solidFill>
                <a:prstClr val="black"/>
              </a:solidFill>
              <a:latin typeface="Poppins"/>
              <a:cs typeface="Arial"/>
            </a:endParaRPr>
          </a:p>
        </p:txBody>
      </p:sp>
      <p:sp>
        <p:nvSpPr>
          <p:cNvPr id="6" name="TextBox 5">
            <a:extLst>
              <a:ext uri="{FF2B5EF4-FFF2-40B4-BE49-F238E27FC236}">
                <a16:creationId xmlns:a16="http://schemas.microsoft.com/office/drawing/2014/main" id="{3BB4C29F-A952-04AB-2544-8DD511C0661B}"/>
              </a:ext>
            </a:extLst>
          </p:cNvPr>
          <p:cNvSpPr txBox="1">
            <a:spLocks noChangeArrowheads="1"/>
          </p:cNvSpPr>
          <p:nvPr/>
        </p:nvSpPr>
        <p:spPr bwMode="auto">
          <a:xfrm>
            <a:off x="156081" y="193716"/>
            <a:ext cx="11394235" cy="503215"/>
          </a:xfrm>
          <a:prstGeom prst="rect">
            <a:avLst/>
          </a:prstGeom>
          <a:noFill/>
          <a:ln w="9525">
            <a:noFill/>
            <a:miter lim="800000"/>
            <a:headEnd/>
            <a:tailEnd/>
          </a:ln>
        </p:spPr>
        <p:txBody>
          <a:bodyPr wrap="square" lIns="0" tIns="0" rIns="0" bIns="0">
            <a:prstTxWarp prst="textNoShape">
              <a:avLst/>
            </a:prstTxWarp>
            <a:spAutoFit/>
          </a:bodyPr>
          <a:lstStyle/>
          <a:p>
            <a:pPr defTabSz="914377">
              <a:lnSpc>
                <a:spcPct val="90000"/>
              </a:lnSpc>
              <a:defRPr/>
            </a:pPr>
            <a:r>
              <a:rPr lang="en-US" sz="3500" b="1" dirty="0">
                <a:solidFill>
                  <a:schemeClr val="tx1">
                    <a:lumMod val="95000"/>
                    <a:lumOff val="5000"/>
                  </a:schemeClr>
                </a:solidFill>
                <a:latin typeface="Poppins SemiBold" pitchFamily="2" charset="77"/>
                <a:ea typeface="+mj-ea"/>
                <a:cs typeface="Poppins SemiBold" pitchFamily="2" charset="77"/>
              </a:rPr>
              <a:t>Inclusive Community Engagement Examples</a:t>
            </a:r>
          </a:p>
        </p:txBody>
      </p:sp>
      <p:sp>
        <p:nvSpPr>
          <p:cNvPr id="10" name="Callout: Down Arrow 9">
            <a:extLst>
              <a:ext uri="{FF2B5EF4-FFF2-40B4-BE49-F238E27FC236}">
                <a16:creationId xmlns:a16="http://schemas.microsoft.com/office/drawing/2014/main" id="{C0F45AA5-7CF9-3D48-A9BF-C8109C0527E7}"/>
              </a:ext>
            </a:extLst>
          </p:cNvPr>
          <p:cNvSpPr/>
          <p:nvPr/>
        </p:nvSpPr>
        <p:spPr>
          <a:xfrm>
            <a:off x="6669288" y="958454"/>
            <a:ext cx="4601149" cy="1480415"/>
          </a:xfrm>
          <a:prstGeom prst="downArrowCallou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r>
              <a:rPr lang="en-US" sz="2400">
                <a:solidFill>
                  <a:prstClr val="white"/>
                </a:solidFill>
                <a:latin typeface="Poppins" panose="00000500000000000000" pitchFamily="2" charset="0"/>
                <a:cs typeface="Poppins" panose="00000500000000000000" pitchFamily="2" charset="0"/>
              </a:rPr>
              <a:t>Remove Barriers</a:t>
            </a:r>
          </a:p>
        </p:txBody>
      </p:sp>
      <p:sp>
        <p:nvSpPr>
          <p:cNvPr id="23" name="Rectangle 22">
            <a:extLst>
              <a:ext uri="{FF2B5EF4-FFF2-40B4-BE49-F238E27FC236}">
                <a16:creationId xmlns:a16="http://schemas.microsoft.com/office/drawing/2014/main" id="{D3151349-782C-2D85-1E17-A70093A531E0}"/>
              </a:ext>
            </a:extLst>
          </p:cNvPr>
          <p:cNvSpPr/>
          <p:nvPr/>
        </p:nvSpPr>
        <p:spPr>
          <a:xfrm>
            <a:off x="6655334" y="2555821"/>
            <a:ext cx="4662570" cy="1058436"/>
          </a:xfrm>
          <a:prstGeom prst="rect">
            <a:avLst/>
          </a:prstGeom>
          <a:ln>
            <a:solidFill>
              <a:srgbClr val="00A7A1"/>
            </a:solidFill>
            <a:prstDash val="sysDot"/>
          </a:ln>
        </p:spPr>
        <p:txBody>
          <a:bodyPr wrap="square">
            <a:noAutofit/>
          </a:bodyPr>
          <a:lstStyle/>
          <a:p>
            <a:pPr defTabSz="609570">
              <a:spcAft>
                <a:spcPts val="800"/>
              </a:spcAft>
            </a:pPr>
            <a:r>
              <a:rPr lang="en-US" sz="2000">
                <a:solidFill>
                  <a:prstClr val="black"/>
                </a:solidFill>
                <a:latin typeface="Poppins" panose="00000500000000000000" pitchFamily="50" charset="0"/>
                <a:cs typeface="Poppins" panose="00000500000000000000" pitchFamily="50" charset="0"/>
              </a:rPr>
              <a:t>Making meetings accessible (e.g., time of day, location, translation, etc.)</a:t>
            </a:r>
          </a:p>
        </p:txBody>
      </p:sp>
      <p:sp>
        <p:nvSpPr>
          <p:cNvPr id="24" name="Rectangle 23">
            <a:extLst>
              <a:ext uri="{FF2B5EF4-FFF2-40B4-BE49-F238E27FC236}">
                <a16:creationId xmlns:a16="http://schemas.microsoft.com/office/drawing/2014/main" id="{D7EF437C-036C-020F-AA2C-E01767A794A2}"/>
              </a:ext>
            </a:extLst>
          </p:cNvPr>
          <p:cNvSpPr/>
          <p:nvPr/>
        </p:nvSpPr>
        <p:spPr>
          <a:xfrm>
            <a:off x="6641432" y="3763853"/>
            <a:ext cx="4678353" cy="1058436"/>
          </a:xfrm>
          <a:prstGeom prst="rect">
            <a:avLst/>
          </a:prstGeom>
          <a:ln>
            <a:solidFill>
              <a:srgbClr val="00A7A1"/>
            </a:solidFill>
            <a:prstDash val="sysDot"/>
          </a:ln>
        </p:spPr>
        <p:txBody>
          <a:bodyPr wrap="square">
            <a:noAutofit/>
          </a:bodyPr>
          <a:lstStyle/>
          <a:p>
            <a:pPr defTabSz="609570">
              <a:spcAft>
                <a:spcPts val="800"/>
              </a:spcAft>
            </a:pPr>
            <a:r>
              <a:rPr lang="en-US" sz="2000">
                <a:solidFill>
                  <a:prstClr val="black"/>
                </a:solidFill>
                <a:latin typeface="Poppins" panose="00000500000000000000" pitchFamily="50" charset="0"/>
                <a:cs typeface="Poppins" panose="00000500000000000000" pitchFamily="50" charset="0"/>
              </a:rPr>
              <a:t>Amenities (e.g., childcare)</a:t>
            </a:r>
          </a:p>
        </p:txBody>
      </p:sp>
      <p:sp>
        <p:nvSpPr>
          <p:cNvPr id="25" name="Callout: Down Arrow 24">
            <a:extLst>
              <a:ext uri="{FF2B5EF4-FFF2-40B4-BE49-F238E27FC236}">
                <a16:creationId xmlns:a16="http://schemas.microsoft.com/office/drawing/2014/main" id="{529D8EC3-BA48-7388-BF65-3525B785682E}"/>
              </a:ext>
            </a:extLst>
          </p:cNvPr>
          <p:cNvSpPr/>
          <p:nvPr/>
        </p:nvSpPr>
        <p:spPr>
          <a:xfrm>
            <a:off x="962527" y="961617"/>
            <a:ext cx="4307044" cy="1480415"/>
          </a:xfrm>
          <a:prstGeom prst="downArrowCallout">
            <a:avLst/>
          </a:prstGeom>
          <a:solidFill>
            <a:srgbClr val="00A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r>
              <a:rPr lang="en-US" sz="2400" dirty="0">
                <a:solidFill>
                  <a:prstClr val="white"/>
                </a:solidFill>
                <a:latin typeface="Poppins" panose="00000500000000000000" pitchFamily="2" charset="0"/>
                <a:cs typeface="Poppins" panose="00000500000000000000" pitchFamily="2" charset="0"/>
              </a:rPr>
              <a:t>Build Relationships</a:t>
            </a:r>
          </a:p>
        </p:txBody>
      </p:sp>
      <p:sp>
        <p:nvSpPr>
          <p:cNvPr id="26" name="Rectangle 25">
            <a:extLst>
              <a:ext uri="{FF2B5EF4-FFF2-40B4-BE49-F238E27FC236}">
                <a16:creationId xmlns:a16="http://schemas.microsoft.com/office/drawing/2014/main" id="{F9B02D86-BCE3-E214-7A6D-03D97AE777BF}"/>
              </a:ext>
            </a:extLst>
          </p:cNvPr>
          <p:cNvSpPr/>
          <p:nvPr/>
        </p:nvSpPr>
        <p:spPr>
          <a:xfrm>
            <a:off x="1006526" y="2557788"/>
            <a:ext cx="4367579" cy="1058436"/>
          </a:xfrm>
          <a:prstGeom prst="rect">
            <a:avLst/>
          </a:prstGeom>
          <a:ln>
            <a:solidFill>
              <a:srgbClr val="00A7A1"/>
            </a:solidFill>
            <a:prstDash val="sysDot"/>
          </a:ln>
        </p:spPr>
        <p:txBody>
          <a:bodyPr wrap="square">
            <a:noAutofit/>
          </a:bodyPr>
          <a:lstStyle/>
          <a:p>
            <a:pPr defTabSz="609570">
              <a:spcAft>
                <a:spcPts val="800"/>
              </a:spcAft>
            </a:pPr>
            <a:r>
              <a:rPr lang="en-US" sz="2000" dirty="0">
                <a:solidFill>
                  <a:prstClr val="black"/>
                </a:solidFill>
                <a:latin typeface="Poppins" panose="00000500000000000000" pitchFamily="50" charset="0"/>
                <a:cs typeface="Poppins" panose="00000500000000000000" pitchFamily="50" charset="0"/>
              </a:rPr>
              <a:t>Advisory committees</a:t>
            </a:r>
          </a:p>
        </p:txBody>
      </p:sp>
      <p:sp>
        <p:nvSpPr>
          <p:cNvPr id="27" name="Rectangle 26">
            <a:extLst>
              <a:ext uri="{FF2B5EF4-FFF2-40B4-BE49-F238E27FC236}">
                <a16:creationId xmlns:a16="http://schemas.microsoft.com/office/drawing/2014/main" id="{8D8E14CC-446F-4280-B898-AFECF97B85E7}"/>
              </a:ext>
            </a:extLst>
          </p:cNvPr>
          <p:cNvSpPr/>
          <p:nvPr/>
        </p:nvSpPr>
        <p:spPr>
          <a:xfrm>
            <a:off x="999260" y="3777657"/>
            <a:ext cx="4379314" cy="1058436"/>
          </a:xfrm>
          <a:prstGeom prst="rect">
            <a:avLst/>
          </a:prstGeom>
          <a:ln>
            <a:solidFill>
              <a:srgbClr val="00A7A1"/>
            </a:solidFill>
            <a:prstDash val="sysDot"/>
          </a:ln>
        </p:spPr>
        <p:txBody>
          <a:bodyPr wrap="square">
            <a:noAutofit/>
          </a:bodyPr>
          <a:lstStyle/>
          <a:p>
            <a:pPr defTabSz="609570">
              <a:spcAft>
                <a:spcPts val="800"/>
              </a:spcAft>
            </a:pPr>
            <a:r>
              <a:rPr lang="en-US" sz="2000">
                <a:solidFill>
                  <a:prstClr val="black"/>
                </a:solidFill>
                <a:latin typeface="Poppins" panose="00000500000000000000" pitchFamily="50" charset="0"/>
                <a:cs typeface="Poppins" panose="00000500000000000000" pitchFamily="50" charset="0"/>
              </a:rPr>
              <a:t>Compensating participants</a:t>
            </a:r>
          </a:p>
        </p:txBody>
      </p:sp>
      <p:sp>
        <p:nvSpPr>
          <p:cNvPr id="32" name="Rectangle 31">
            <a:extLst>
              <a:ext uri="{FF2B5EF4-FFF2-40B4-BE49-F238E27FC236}">
                <a16:creationId xmlns:a16="http://schemas.microsoft.com/office/drawing/2014/main" id="{F313F709-2A46-63E8-C636-0F0FB362BAC5}"/>
              </a:ext>
            </a:extLst>
          </p:cNvPr>
          <p:cNvSpPr/>
          <p:nvPr/>
        </p:nvSpPr>
        <p:spPr>
          <a:xfrm>
            <a:off x="1017650" y="4995771"/>
            <a:ext cx="4349614" cy="1058436"/>
          </a:xfrm>
          <a:prstGeom prst="rect">
            <a:avLst/>
          </a:prstGeom>
          <a:ln>
            <a:solidFill>
              <a:srgbClr val="00A7A1"/>
            </a:solidFill>
            <a:prstDash val="sysDot"/>
          </a:ln>
        </p:spPr>
        <p:txBody>
          <a:bodyPr wrap="square">
            <a:noAutofit/>
          </a:bodyPr>
          <a:lstStyle/>
          <a:p>
            <a:pPr defTabSz="609570">
              <a:spcAft>
                <a:spcPts val="800"/>
              </a:spcAft>
            </a:pPr>
            <a:r>
              <a:rPr lang="en-US" sz="2000">
                <a:solidFill>
                  <a:prstClr val="black"/>
                </a:solidFill>
                <a:latin typeface="Poppins" panose="00000500000000000000" pitchFamily="50" charset="0"/>
                <a:cs typeface="Poppins" panose="00000500000000000000" pitchFamily="50" charset="0"/>
              </a:rPr>
              <a:t>Co-creation with community members</a:t>
            </a:r>
          </a:p>
        </p:txBody>
      </p:sp>
      <p:sp>
        <p:nvSpPr>
          <p:cNvPr id="33" name="Rectangle 32">
            <a:extLst>
              <a:ext uri="{FF2B5EF4-FFF2-40B4-BE49-F238E27FC236}">
                <a16:creationId xmlns:a16="http://schemas.microsoft.com/office/drawing/2014/main" id="{BD179EE9-FB97-353A-D32C-6230D858E9C3}"/>
              </a:ext>
            </a:extLst>
          </p:cNvPr>
          <p:cNvSpPr/>
          <p:nvPr/>
        </p:nvSpPr>
        <p:spPr>
          <a:xfrm>
            <a:off x="6660800" y="4997168"/>
            <a:ext cx="4678353" cy="1057039"/>
          </a:xfrm>
          <a:prstGeom prst="rect">
            <a:avLst/>
          </a:prstGeom>
          <a:ln>
            <a:solidFill>
              <a:srgbClr val="00A7A1"/>
            </a:solidFill>
            <a:prstDash val="sysDot"/>
          </a:ln>
        </p:spPr>
        <p:txBody>
          <a:bodyPr wrap="square">
            <a:noAutofit/>
          </a:bodyPr>
          <a:lstStyle/>
          <a:p>
            <a:pPr defTabSz="609570">
              <a:spcAft>
                <a:spcPts val="800"/>
              </a:spcAft>
            </a:pPr>
            <a:r>
              <a:rPr lang="en-US" sz="2000">
                <a:solidFill>
                  <a:prstClr val="black"/>
                </a:solidFill>
                <a:latin typeface="Poppins" panose="00000500000000000000" pitchFamily="50" charset="0"/>
                <a:cs typeface="Poppins" panose="00000500000000000000" pitchFamily="50" charset="0"/>
              </a:rPr>
              <a:t>Various methods for input (account for social, economic, and cultural differences)</a:t>
            </a:r>
          </a:p>
        </p:txBody>
      </p:sp>
      <p:sp>
        <p:nvSpPr>
          <p:cNvPr id="2" name="Rectangle 1">
            <a:extLst>
              <a:ext uri="{FF2B5EF4-FFF2-40B4-BE49-F238E27FC236}">
                <a16:creationId xmlns:a16="http://schemas.microsoft.com/office/drawing/2014/main" id="{B7F27DFE-8993-893B-75DE-B1F21364DD44}"/>
              </a:ext>
            </a:extLst>
          </p:cNvPr>
          <p:cNvSpPr/>
          <p:nvPr/>
        </p:nvSpPr>
        <p:spPr>
          <a:xfrm>
            <a:off x="6669287" y="6336212"/>
            <a:ext cx="4678353" cy="356596"/>
          </a:xfrm>
          <a:prstGeom prst="rect">
            <a:avLst/>
          </a:prstGeom>
          <a:ln>
            <a:solidFill>
              <a:srgbClr val="00A7A1"/>
            </a:solidFill>
            <a:prstDash val="sysDot"/>
          </a:ln>
        </p:spPr>
        <p:txBody>
          <a:bodyPr wrap="square">
            <a:noAutofit/>
          </a:bodyPr>
          <a:lstStyle/>
          <a:p>
            <a:pPr defTabSz="609570">
              <a:spcAft>
                <a:spcPts val="800"/>
              </a:spcAft>
            </a:pPr>
            <a:r>
              <a:rPr lang="en-US" sz="2000">
                <a:solidFill>
                  <a:prstClr val="black"/>
                </a:solidFill>
                <a:latin typeface="Poppins" panose="00000500000000000000" pitchFamily="50" charset="0"/>
                <a:cs typeface="Poppins" panose="00000500000000000000" pitchFamily="50" charset="0"/>
              </a:rPr>
              <a:t>Click </a:t>
            </a:r>
            <a:r>
              <a:rPr lang="en-US" sz="2000">
                <a:solidFill>
                  <a:prstClr val="black"/>
                </a:solidFill>
                <a:latin typeface="Poppins" panose="00000500000000000000" pitchFamily="50" charset="0"/>
                <a:cs typeface="Poppins" panose="00000500000000000000" pitchFamily="50" charset="0"/>
                <a:hlinkClick r:id="rId3"/>
              </a:rPr>
              <a:t>here</a:t>
            </a:r>
            <a:r>
              <a:rPr lang="en-US" sz="2000">
                <a:solidFill>
                  <a:prstClr val="black"/>
                </a:solidFill>
                <a:latin typeface="Poppins" panose="00000500000000000000" pitchFamily="50" charset="0"/>
                <a:cs typeface="Poppins" panose="00000500000000000000" pitchFamily="50" charset="0"/>
              </a:rPr>
              <a:t> for more examples</a:t>
            </a:r>
          </a:p>
        </p:txBody>
      </p:sp>
      <p:sp>
        <p:nvSpPr>
          <p:cNvPr id="4" name="Slide Number Placeholder 2">
            <a:extLst>
              <a:ext uri="{FF2B5EF4-FFF2-40B4-BE49-F238E27FC236}">
                <a16:creationId xmlns:a16="http://schemas.microsoft.com/office/drawing/2014/main" id="{F44AB8ED-9B0A-0624-E451-6059DAF002F4}"/>
              </a:ext>
            </a:extLst>
          </p:cNvPr>
          <p:cNvSpPr>
            <a:spLocks noGrp="1"/>
          </p:cNvSpPr>
          <p:nvPr>
            <p:ph type="sldNum" sz="quarter" idx="12"/>
          </p:nvPr>
        </p:nvSpPr>
        <p:spPr>
          <a:xfrm>
            <a:off x="8610600" y="6356350"/>
            <a:ext cx="2743200" cy="365125"/>
          </a:xfrm>
        </p:spPr>
        <p:txBody>
          <a:bodyPr/>
          <a:lstStyle/>
          <a:p>
            <a:fld id="{577A161E-7FE9-324D-B1A3-BF3F7A54C6B3}" type="slidenum">
              <a:rPr lang="en-US" smtClean="0"/>
              <a:t>4</a:t>
            </a:fld>
            <a:endParaRPr lang="en-US" dirty="0"/>
          </a:p>
        </p:txBody>
      </p:sp>
      <p:pic>
        <p:nvPicPr>
          <p:cNvPr id="5" name="Picture 4">
            <a:extLst>
              <a:ext uri="{FF2B5EF4-FFF2-40B4-BE49-F238E27FC236}">
                <a16:creationId xmlns:a16="http://schemas.microsoft.com/office/drawing/2014/main" id="{FDA534E5-34C9-CBED-F6D4-1D983B311F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303345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4">
            <a:extLst>
              <a:ext uri="{FF2B5EF4-FFF2-40B4-BE49-F238E27FC236}">
                <a16:creationId xmlns:a16="http://schemas.microsoft.com/office/drawing/2014/main" id="{CD68C218-87C3-CE47-A639-CB9C282B24A1}"/>
              </a:ext>
            </a:extLst>
          </p:cNvPr>
          <p:cNvSpPr txBox="1">
            <a:spLocks/>
          </p:cNvSpPr>
          <p:nvPr/>
        </p:nvSpPr>
        <p:spPr>
          <a:xfrm>
            <a:off x="415600" y="434125"/>
            <a:ext cx="11267600" cy="7636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Poppins" panose="00000500000000000000" pitchFamily="2" charset="0"/>
                <a:ea typeface="Lalezar"/>
                <a:cs typeface="Poppins" panose="00000500000000000000" pitchFamily="2" charset="0"/>
                <a:sym typeface="Lalezar"/>
              </a:rPr>
              <a:t>REIA Worksheet | </a:t>
            </a:r>
            <a:r>
              <a:rPr lang="en-US" sz="3600" b="1" dirty="0">
                <a:solidFill>
                  <a:schemeClr val="accent6"/>
                </a:solidFill>
                <a:latin typeface="Poppins" panose="00000500000000000000" pitchFamily="2" charset="0"/>
                <a:ea typeface="Lalezar"/>
                <a:cs typeface="Poppins" panose="00000500000000000000" pitchFamily="2" charset="0"/>
                <a:sym typeface="Lalezar"/>
              </a:rPr>
              <a:t>Breakout Groups</a:t>
            </a:r>
          </a:p>
        </p:txBody>
      </p:sp>
      <p:graphicFrame>
        <p:nvGraphicFramePr>
          <p:cNvPr id="5" name="Google Shape;213;p34">
            <a:extLst>
              <a:ext uri="{FF2B5EF4-FFF2-40B4-BE49-F238E27FC236}">
                <a16:creationId xmlns:a16="http://schemas.microsoft.com/office/drawing/2014/main" id="{88EA67A0-1466-39EA-FDD3-1C242F8A508D}"/>
              </a:ext>
            </a:extLst>
          </p:cNvPr>
          <p:cNvGraphicFramePr/>
          <p:nvPr>
            <p:extLst>
              <p:ext uri="{D42A27DB-BD31-4B8C-83A1-F6EECF244321}">
                <p14:modId xmlns:p14="http://schemas.microsoft.com/office/powerpoint/2010/main" val="2829316307"/>
              </p:ext>
            </p:extLst>
          </p:nvPr>
        </p:nvGraphicFramePr>
        <p:xfrm>
          <a:off x="508800" y="1197725"/>
          <a:ext cx="11174400" cy="2687584"/>
        </p:xfrm>
        <a:graphic>
          <a:graphicData uri="http://schemas.openxmlformats.org/drawingml/2006/table">
            <a:tbl>
              <a:tblPr>
                <a:noFill/>
              </a:tblPr>
              <a:tblGrid>
                <a:gridCol w="11174400">
                  <a:extLst>
                    <a:ext uri="{9D8B030D-6E8A-4147-A177-3AD203B41FA5}">
                      <a16:colId xmlns:a16="http://schemas.microsoft.com/office/drawing/2014/main" val="20000"/>
                    </a:ext>
                  </a:extLst>
                </a:gridCol>
              </a:tblGrid>
              <a:tr h="675984">
                <a:tc>
                  <a:txBody>
                    <a:bodyPr/>
                    <a:lstStyle/>
                    <a:p>
                      <a:pPr marL="0" lvl="0" indent="0" algn="l" rtl="0">
                        <a:spcBef>
                          <a:spcPts val="0"/>
                        </a:spcBef>
                        <a:spcAft>
                          <a:spcPts val="0"/>
                        </a:spcAft>
                        <a:buNone/>
                      </a:pPr>
                      <a:r>
                        <a:rPr lang="en-US" sz="2000" b="1" dirty="0">
                          <a:solidFill>
                            <a:schemeClr val="tx1"/>
                          </a:solidFill>
                          <a:latin typeface="Poppins" panose="00000500000000000000" pitchFamily="2" charset="0"/>
                          <a:ea typeface="Lalezar"/>
                          <a:cs typeface="Poppins" panose="00000500000000000000" pitchFamily="2" charset="0"/>
                        </a:rPr>
                        <a:t>Instructions </a:t>
                      </a:r>
                      <a:r>
                        <a:rPr lang="en-US" sz="2000" b="1" dirty="0">
                          <a:solidFill>
                            <a:schemeClr val="tx1"/>
                          </a:solidFill>
                          <a:latin typeface="Poppins" panose="00000500000000000000" pitchFamily="2" charset="0"/>
                          <a:ea typeface="Lalezar"/>
                          <a:cs typeface="Poppins" panose="00000500000000000000" pitchFamily="2" charset="0"/>
                          <a:sym typeface="Lalezar"/>
                        </a:rPr>
                        <a:t>– </a:t>
                      </a:r>
                      <a:r>
                        <a:rPr lang="en-US" sz="2000" b="0" dirty="0">
                          <a:solidFill>
                            <a:schemeClr val="bg1"/>
                          </a:solidFill>
                          <a:latin typeface="Poppins" panose="00000500000000000000" pitchFamily="2" charset="0"/>
                          <a:ea typeface="Lalezar"/>
                          <a:cs typeface="Poppins" panose="00000500000000000000" pitchFamily="2" charset="0"/>
                          <a:sym typeface="Lalezar"/>
                        </a:rPr>
                        <a:t>Imagine your group conducted community engagement using the strategies you described. Using slide #6 select one “key issue” you may have heard during that engagement and answer the question below.</a:t>
                      </a:r>
                    </a:p>
                  </a:txBody>
                  <a:tcPr marL="121900" marR="121900" marT="121900" marB="121900" anchor="ctr">
                    <a:solidFill>
                      <a:srgbClr val="92D050"/>
                    </a:solidFill>
                  </a:tcPr>
                </a:tc>
                <a:extLst>
                  <a:ext uri="{0D108BD9-81ED-4DB2-BD59-A6C34878D82A}">
                    <a16:rowId xmlns:a16="http://schemas.microsoft.com/office/drawing/2014/main" val="3396989679"/>
                  </a:ext>
                </a:extLst>
              </a:tr>
              <a:tr h="675984">
                <a:tc>
                  <a:txBody>
                    <a:bodyPr/>
                    <a:lstStyle/>
                    <a:p>
                      <a:pPr marL="0" lvl="0" indent="0" algn="l" rtl="0">
                        <a:spcBef>
                          <a:spcPts val="0"/>
                        </a:spcBef>
                        <a:spcAft>
                          <a:spcPts val="0"/>
                        </a:spcAft>
                        <a:buNone/>
                      </a:pPr>
                      <a:r>
                        <a:rPr lang="en-US" sz="2000" b="1" dirty="0">
                          <a:solidFill>
                            <a:schemeClr val="tx1"/>
                          </a:solidFill>
                          <a:latin typeface="Poppins" panose="00000500000000000000" pitchFamily="2" charset="0"/>
                          <a:ea typeface="Lalezar"/>
                          <a:cs typeface="Poppins" panose="00000500000000000000" pitchFamily="2" charset="0"/>
                        </a:rPr>
                        <a:t>Question </a:t>
                      </a:r>
                      <a:r>
                        <a:rPr lang="en-US" sz="2000" b="1" dirty="0">
                          <a:solidFill>
                            <a:schemeClr val="tx1"/>
                          </a:solidFill>
                          <a:latin typeface="Poppins" panose="00000500000000000000" pitchFamily="2" charset="0"/>
                          <a:ea typeface="Lalezar"/>
                          <a:cs typeface="Poppins" panose="00000500000000000000" pitchFamily="2" charset="0"/>
                          <a:sym typeface="Lalezar"/>
                        </a:rPr>
                        <a:t>– </a:t>
                      </a:r>
                      <a:r>
                        <a:rPr lang="en-US" sz="2000" b="0" dirty="0">
                          <a:solidFill>
                            <a:schemeClr val="bg1"/>
                          </a:solidFill>
                          <a:latin typeface="Poppins" panose="00000500000000000000" pitchFamily="2" charset="0"/>
                          <a:ea typeface="Lalezar"/>
                          <a:cs typeface="Poppins" panose="00000500000000000000" pitchFamily="2" charset="0"/>
                          <a:sym typeface="Lalezar"/>
                        </a:rPr>
                        <a:t>What key issue emerged from this community engagement?</a:t>
                      </a:r>
                    </a:p>
                  </a:txBody>
                  <a:tcPr marL="121900" marR="121900" marT="121900" marB="121900" anchor="ctr">
                    <a:solidFill>
                      <a:srgbClr val="92D050"/>
                    </a:solidFill>
                  </a:tcPr>
                </a:tc>
                <a:extLst>
                  <a:ext uri="{0D108BD9-81ED-4DB2-BD59-A6C34878D82A}">
                    <a16:rowId xmlns:a16="http://schemas.microsoft.com/office/drawing/2014/main" val="10000"/>
                  </a:ext>
                </a:extLst>
              </a:tr>
              <a:tr h="675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2000" dirty="0">
                          <a:latin typeface="Poppins" panose="00000500000000000000" pitchFamily="2" charset="0"/>
                          <a:ea typeface="Droid Sans"/>
                          <a:cs typeface="Poppins" panose="00000500000000000000" pitchFamily="2" charset="0"/>
                          <a:sym typeface="Droid Sans"/>
                        </a:rPr>
                        <a:t>Type here!</a:t>
                      </a:r>
                    </a:p>
                    <a:p>
                      <a:pPr marL="0" lvl="0" indent="0" algn="l" rtl="0">
                        <a:spcBef>
                          <a:spcPts val="0"/>
                        </a:spcBef>
                        <a:spcAft>
                          <a:spcPts val="0"/>
                        </a:spcAft>
                        <a:buNone/>
                      </a:pPr>
                      <a:endParaRPr lang="en-US" sz="2000" b="0" dirty="0">
                        <a:solidFill>
                          <a:schemeClr val="tx1"/>
                        </a:solidFill>
                        <a:latin typeface="Poppins" panose="00000500000000000000" pitchFamily="2" charset="0"/>
                        <a:ea typeface="Lalezar"/>
                        <a:cs typeface="Poppins" panose="00000500000000000000" pitchFamily="2" charset="0"/>
                        <a:sym typeface="Lalezar"/>
                      </a:endParaRPr>
                    </a:p>
                  </a:txBody>
                  <a:tcPr marL="121900" marR="121900" marT="121900" marB="121900" anchor="ctr">
                    <a:noFill/>
                  </a:tcPr>
                </a:tc>
                <a:extLst>
                  <a:ext uri="{0D108BD9-81ED-4DB2-BD59-A6C34878D82A}">
                    <a16:rowId xmlns:a16="http://schemas.microsoft.com/office/drawing/2014/main" val="1912738400"/>
                  </a:ext>
                </a:extLst>
              </a:tr>
            </a:tbl>
          </a:graphicData>
        </a:graphic>
      </p:graphicFrame>
      <p:sp>
        <p:nvSpPr>
          <p:cNvPr id="2" name="Slide Number Placeholder 1">
            <a:extLst>
              <a:ext uri="{FF2B5EF4-FFF2-40B4-BE49-F238E27FC236}">
                <a16:creationId xmlns:a16="http://schemas.microsoft.com/office/drawing/2014/main" id="{4995D903-4676-C29D-F8E2-FEE7AD91398A}"/>
              </a:ext>
            </a:extLst>
          </p:cNvPr>
          <p:cNvSpPr>
            <a:spLocks noGrp="1"/>
          </p:cNvSpPr>
          <p:nvPr>
            <p:ph type="sldNum" sz="quarter" idx="12"/>
          </p:nvPr>
        </p:nvSpPr>
        <p:spPr/>
        <p:txBody>
          <a:bodyPr/>
          <a:lstStyle/>
          <a:p>
            <a:fld id="{330EA680-D336-4FF7-8B7A-9848BB0A1C32}" type="slidenum">
              <a:rPr lang="en-US" smtClean="0"/>
              <a:t>5</a:t>
            </a:fld>
            <a:endParaRPr lang="en-US"/>
          </a:p>
        </p:txBody>
      </p:sp>
      <p:pic>
        <p:nvPicPr>
          <p:cNvPr id="6" name="Picture 5">
            <a:extLst>
              <a:ext uri="{FF2B5EF4-FFF2-40B4-BE49-F238E27FC236}">
                <a16:creationId xmlns:a16="http://schemas.microsoft.com/office/drawing/2014/main" id="{CDDA0EED-2900-795F-0505-08F10B4169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427151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5D903-4676-C29D-F8E2-FEE7AD91398A}"/>
              </a:ext>
            </a:extLst>
          </p:cNvPr>
          <p:cNvSpPr>
            <a:spLocks noGrp="1"/>
          </p:cNvSpPr>
          <p:nvPr>
            <p:ph type="sldNum" sz="quarter" idx="12"/>
          </p:nvPr>
        </p:nvSpPr>
        <p:spPr/>
        <p:txBody>
          <a:bodyPr/>
          <a:lstStyle/>
          <a:p>
            <a:fld id="{330EA680-D336-4FF7-8B7A-9848BB0A1C32}" type="slidenum">
              <a:rPr lang="en-US" smtClean="0"/>
              <a:t>6</a:t>
            </a:fld>
            <a:endParaRPr lang="en-US" dirty="0"/>
          </a:p>
        </p:txBody>
      </p:sp>
      <p:pic>
        <p:nvPicPr>
          <p:cNvPr id="6" name="Picture 5">
            <a:extLst>
              <a:ext uri="{FF2B5EF4-FFF2-40B4-BE49-F238E27FC236}">
                <a16:creationId xmlns:a16="http://schemas.microsoft.com/office/drawing/2014/main" id="{CDDA0EED-2900-795F-0505-08F10B4169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
        <p:nvSpPr>
          <p:cNvPr id="3" name="Rectangle 2">
            <a:extLst>
              <a:ext uri="{FF2B5EF4-FFF2-40B4-BE49-F238E27FC236}">
                <a16:creationId xmlns:a16="http://schemas.microsoft.com/office/drawing/2014/main" id="{396893BD-BEC4-17A7-C068-BC4E2B383AC7}"/>
              </a:ext>
            </a:extLst>
          </p:cNvPr>
          <p:cNvSpPr/>
          <p:nvPr/>
        </p:nvSpPr>
        <p:spPr>
          <a:xfrm>
            <a:off x="3" y="-892"/>
            <a:ext cx="12191999" cy="920640"/>
          </a:xfrm>
          <a:prstGeom prst="rect">
            <a:avLst/>
          </a:prstGeom>
          <a:solidFill>
            <a:schemeClr val="bg1">
              <a:lumMod val="75000"/>
              <a:alpha val="7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4" tIns="45732" rIns="91464" bIns="45732" numCol="1" spcCol="0" rtlCol="0" fromWordArt="0" anchor="ctr" anchorCtr="0" forceAA="0" compatLnSpc="1">
            <a:prstTxWarp prst="textNoShape">
              <a:avLst/>
            </a:prstTxWarp>
            <a:noAutofit/>
          </a:bodyPr>
          <a:lstStyle/>
          <a:p>
            <a:pPr algn="ctr" defTabSz="609585"/>
            <a:endParaRPr lang="en-US" sz="1400">
              <a:solidFill>
                <a:prstClr val="black"/>
              </a:solidFill>
              <a:latin typeface="Calibri" panose="020F0502020204030204" pitchFamily="34" charset="0"/>
            </a:endParaRPr>
          </a:p>
        </p:txBody>
      </p:sp>
      <p:sp>
        <p:nvSpPr>
          <p:cNvPr id="7" name="TextBox 5">
            <a:extLst>
              <a:ext uri="{FF2B5EF4-FFF2-40B4-BE49-F238E27FC236}">
                <a16:creationId xmlns:a16="http://schemas.microsoft.com/office/drawing/2014/main" id="{A782E1C1-9BFC-E572-3A69-E86096373D1E}"/>
              </a:ext>
            </a:extLst>
          </p:cNvPr>
          <p:cNvSpPr txBox="1">
            <a:spLocks noChangeArrowheads="1"/>
          </p:cNvSpPr>
          <p:nvPr/>
        </p:nvSpPr>
        <p:spPr bwMode="auto">
          <a:xfrm>
            <a:off x="156081" y="193715"/>
            <a:ext cx="10299507" cy="489236"/>
          </a:xfrm>
          <a:prstGeom prst="rect">
            <a:avLst/>
          </a:prstGeom>
          <a:noFill/>
          <a:ln w="9525">
            <a:noFill/>
            <a:miter lim="800000"/>
            <a:headEnd/>
            <a:tailEnd/>
          </a:ln>
        </p:spPr>
        <p:txBody>
          <a:bodyPr wrap="square" lIns="0" tIns="0" rIns="0" bIns="0">
            <a:prstTxWarp prst="textNoShape">
              <a:avLst/>
            </a:prstTxWarp>
            <a:spAutoFit/>
          </a:bodyPr>
          <a:lstStyle/>
          <a:p>
            <a:pPr defTabSz="609585">
              <a:lnSpc>
                <a:spcPct val="90000"/>
              </a:lnSpc>
            </a:pPr>
            <a:r>
              <a:rPr lang="en-US" sz="3500" b="1" dirty="0">
                <a:solidFill>
                  <a:schemeClr val="tx1">
                    <a:lumMod val="95000"/>
                    <a:lumOff val="5000"/>
                  </a:schemeClr>
                </a:solidFill>
                <a:latin typeface="Poppins SemiBold" pitchFamily="2" charset="77"/>
                <a:ea typeface="+mj-ea"/>
                <a:cs typeface="Poppins SemiBold" pitchFamily="2" charset="77"/>
              </a:rPr>
              <a:t>Community Engagement Feedback</a:t>
            </a:r>
          </a:p>
        </p:txBody>
      </p:sp>
      <p:graphicFrame>
        <p:nvGraphicFramePr>
          <p:cNvPr id="8" name="Diagram 7">
            <a:extLst>
              <a:ext uri="{FF2B5EF4-FFF2-40B4-BE49-F238E27FC236}">
                <a16:creationId xmlns:a16="http://schemas.microsoft.com/office/drawing/2014/main" id="{B718BEA4-A506-1DC7-610A-6A6735727338}"/>
              </a:ext>
            </a:extLst>
          </p:cNvPr>
          <p:cNvGraphicFramePr/>
          <p:nvPr>
            <p:extLst>
              <p:ext uri="{D42A27DB-BD31-4B8C-83A1-F6EECF244321}">
                <p14:modId xmlns:p14="http://schemas.microsoft.com/office/powerpoint/2010/main" val="3854611867"/>
              </p:ext>
            </p:extLst>
          </p:nvPr>
        </p:nvGraphicFramePr>
        <p:xfrm>
          <a:off x="2032000" y="126678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055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4">
            <a:extLst>
              <a:ext uri="{FF2B5EF4-FFF2-40B4-BE49-F238E27FC236}">
                <a16:creationId xmlns:a16="http://schemas.microsoft.com/office/drawing/2014/main" id="{CD68C218-87C3-CE47-A639-CB9C282B24A1}"/>
              </a:ext>
            </a:extLst>
          </p:cNvPr>
          <p:cNvSpPr txBox="1">
            <a:spLocks/>
          </p:cNvSpPr>
          <p:nvPr/>
        </p:nvSpPr>
        <p:spPr>
          <a:xfrm>
            <a:off x="415600" y="434125"/>
            <a:ext cx="11267600" cy="7636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Poppins" panose="00000500000000000000" pitchFamily="2" charset="0"/>
                <a:ea typeface="Lalezar"/>
                <a:cs typeface="Poppins" panose="00000500000000000000" pitchFamily="2" charset="0"/>
                <a:sym typeface="Lalezar"/>
              </a:rPr>
              <a:t>REIA Worksheet | </a:t>
            </a:r>
            <a:r>
              <a:rPr lang="en-US" sz="3600" b="1" dirty="0">
                <a:solidFill>
                  <a:schemeClr val="accent6"/>
                </a:solidFill>
                <a:latin typeface="Poppins" panose="00000500000000000000" pitchFamily="2" charset="0"/>
                <a:ea typeface="Lalezar"/>
                <a:cs typeface="Poppins" panose="00000500000000000000" pitchFamily="2" charset="0"/>
                <a:sym typeface="Lalezar"/>
              </a:rPr>
              <a:t>Breakout Groups</a:t>
            </a:r>
          </a:p>
        </p:txBody>
      </p:sp>
      <p:graphicFrame>
        <p:nvGraphicFramePr>
          <p:cNvPr id="5" name="Google Shape;213;p34">
            <a:extLst>
              <a:ext uri="{FF2B5EF4-FFF2-40B4-BE49-F238E27FC236}">
                <a16:creationId xmlns:a16="http://schemas.microsoft.com/office/drawing/2014/main" id="{88EA67A0-1466-39EA-FDD3-1C242F8A508D}"/>
              </a:ext>
            </a:extLst>
          </p:cNvPr>
          <p:cNvGraphicFramePr/>
          <p:nvPr>
            <p:extLst>
              <p:ext uri="{D42A27DB-BD31-4B8C-83A1-F6EECF244321}">
                <p14:modId xmlns:p14="http://schemas.microsoft.com/office/powerpoint/2010/main" val="906464671"/>
              </p:ext>
            </p:extLst>
          </p:nvPr>
        </p:nvGraphicFramePr>
        <p:xfrm>
          <a:off x="508800" y="1197725"/>
          <a:ext cx="11174400" cy="2560200"/>
        </p:xfrm>
        <a:graphic>
          <a:graphicData uri="http://schemas.openxmlformats.org/drawingml/2006/table">
            <a:tbl>
              <a:tblPr>
                <a:noFill/>
              </a:tblPr>
              <a:tblGrid>
                <a:gridCol w="11174400">
                  <a:extLst>
                    <a:ext uri="{9D8B030D-6E8A-4147-A177-3AD203B41FA5}">
                      <a16:colId xmlns:a16="http://schemas.microsoft.com/office/drawing/2014/main" val="20000"/>
                    </a:ext>
                  </a:extLst>
                </a:gridCol>
              </a:tblGrid>
              <a:tr h="675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Poppins" panose="00000500000000000000" pitchFamily="2" charset="0"/>
                          <a:ea typeface="Lalezar"/>
                          <a:cs typeface="Poppins" panose="00000500000000000000" pitchFamily="2" charset="0"/>
                        </a:rPr>
                        <a:t>Instructions </a:t>
                      </a:r>
                      <a:r>
                        <a:rPr lang="en-US" sz="2000" b="1" dirty="0">
                          <a:solidFill>
                            <a:schemeClr val="tx1"/>
                          </a:solidFill>
                          <a:latin typeface="Poppins" panose="00000500000000000000" pitchFamily="2" charset="0"/>
                          <a:ea typeface="Lalezar"/>
                          <a:cs typeface="Poppins" panose="00000500000000000000" pitchFamily="2" charset="0"/>
                          <a:sym typeface="Lalezar"/>
                        </a:rPr>
                        <a:t>– </a:t>
                      </a:r>
                      <a:r>
                        <a:rPr lang="en-US" sz="2000" b="0" dirty="0">
                          <a:solidFill>
                            <a:schemeClr val="bg1"/>
                          </a:solidFill>
                          <a:latin typeface="Poppins" panose="00000500000000000000" pitchFamily="2" charset="0"/>
                          <a:ea typeface="Lalezar"/>
                          <a:cs typeface="Poppins" panose="00000500000000000000" pitchFamily="2" charset="0"/>
                          <a:sym typeface="Lalezar"/>
                        </a:rPr>
                        <a:t>Select one of the regional policies from slides #8 - #10 that most appropriately addresses the hypothetical “key issue” your group selected.</a:t>
                      </a:r>
                    </a:p>
                  </a:txBody>
                  <a:tcPr marL="121900" marR="121900" marT="121900" marB="121900" anchor="ctr">
                    <a:solidFill>
                      <a:srgbClr val="92D050"/>
                    </a:solidFill>
                  </a:tcPr>
                </a:tc>
                <a:extLst>
                  <a:ext uri="{0D108BD9-81ED-4DB2-BD59-A6C34878D82A}">
                    <a16:rowId xmlns:a16="http://schemas.microsoft.com/office/drawing/2014/main" val="1887774116"/>
                  </a:ext>
                </a:extLst>
              </a:tr>
              <a:tr h="675984">
                <a:tc>
                  <a:txBody>
                    <a:bodyPr/>
                    <a:lstStyle/>
                    <a:p>
                      <a:pPr marL="0" lvl="0" indent="0" algn="l" rtl="0">
                        <a:spcBef>
                          <a:spcPts val="0"/>
                        </a:spcBef>
                        <a:spcAft>
                          <a:spcPts val="0"/>
                        </a:spcAft>
                        <a:buNone/>
                      </a:pPr>
                      <a:r>
                        <a:rPr lang="en-US" sz="2000" b="1" dirty="0">
                          <a:solidFill>
                            <a:schemeClr val="tx1"/>
                          </a:solidFill>
                          <a:latin typeface="Poppins" panose="00000500000000000000" pitchFamily="2" charset="0"/>
                          <a:ea typeface="Lalezar"/>
                          <a:cs typeface="Poppins" panose="00000500000000000000" pitchFamily="2" charset="0"/>
                        </a:rPr>
                        <a:t>Question </a:t>
                      </a:r>
                      <a:r>
                        <a:rPr lang="en-US" sz="2000" b="1" dirty="0">
                          <a:solidFill>
                            <a:schemeClr val="tx1"/>
                          </a:solidFill>
                          <a:latin typeface="Poppins" panose="00000500000000000000" pitchFamily="2" charset="0"/>
                          <a:ea typeface="Lalezar"/>
                          <a:cs typeface="Poppins" panose="00000500000000000000" pitchFamily="2" charset="0"/>
                          <a:sym typeface="Lalezar"/>
                        </a:rPr>
                        <a:t>– </a:t>
                      </a:r>
                      <a:r>
                        <a:rPr lang="en-US" sz="2000" b="0" dirty="0">
                          <a:solidFill>
                            <a:schemeClr val="bg1"/>
                          </a:solidFill>
                          <a:latin typeface="Poppins" panose="00000500000000000000" pitchFamily="2" charset="0"/>
                          <a:ea typeface="Lalezar"/>
                          <a:cs typeface="Poppins" panose="00000500000000000000" pitchFamily="2" charset="0"/>
                          <a:sym typeface="Lalezar"/>
                        </a:rPr>
                        <a:t>What policy from the comprehensive plan is being analyzed in the Racial Equity Impact Assessment?</a:t>
                      </a:r>
                    </a:p>
                  </a:txBody>
                  <a:tcPr marL="121900" marR="121900" marT="121900" marB="121900" anchor="ctr">
                    <a:solidFill>
                      <a:srgbClr val="92D050"/>
                    </a:solidFill>
                  </a:tcPr>
                </a:tc>
                <a:extLst>
                  <a:ext uri="{0D108BD9-81ED-4DB2-BD59-A6C34878D82A}">
                    <a16:rowId xmlns:a16="http://schemas.microsoft.com/office/drawing/2014/main" val="10000"/>
                  </a:ext>
                </a:extLst>
              </a:tr>
              <a:tr h="675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2000" dirty="0">
                          <a:latin typeface="Poppins" panose="00000500000000000000" pitchFamily="2" charset="0"/>
                          <a:ea typeface="Droid Sans"/>
                          <a:cs typeface="Poppins" panose="00000500000000000000" pitchFamily="2" charset="0"/>
                          <a:sym typeface="Droid Sans"/>
                        </a:rPr>
                        <a:t>Type here!</a:t>
                      </a:r>
                    </a:p>
                    <a:p>
                      <a:pPr marL="0" lvl="0" indent="0" algn="l" rtl="0">
                        <a:spcBef>
                          <a:spcPts val="0"/>
                        </a:spcBef>
                        <a:spcAft>
                          <a:spcPts val="0"/>
                        </a:spcAft>
                        <a:buNone/>
                      </a:pPr>
                      <a:endParaRPr lang="en-US" sz="2000" b="0" dirty="0">
                        <a:solidFill>
                          <a:schemeClr val="tx1"/>
                        </a:solidFill>
                        <a:latin typeface="Poppins" panose="00000500000000000000" pitchFamily="2" charset="0"/>
                        <a:ea typeface="Lalezar"/>
                        <a:cs typeface="Poppins" panose="00000500000000000000" pitchFamily="2" charset="0"/>
                        <a:sym typeface="Lalezar"/>
                      </a:endParaRPr>
                    </a:p>
                  </a:txBody>
                  <a:tcPr marL="121900" marR="121900" marT="121900" marB="121900" anchor="ctr">
                    <a:noFill/>
                  </a:tcPr>
                </a:tc>
                <a:extLst>
                  <a:ext uri="{0D108BD9-81ED-4DB2-BD59-A6C34878D82A}">
                    <a16:rowId xmlns:a16="http://schemas.microsoft.com/office/drawing/2014/main" val="1912738400"/>
                  </a:ext>
                </a:extLst>
              </a:tr>
            </a:tbl>
          </a:graphicData>
        </a:graphic>
      </p:graphicFrame>
      <p:sp>
        <p:nvSpPr>
          <p:cNvPr id="2" name="Slide Number Placeholder 1">
            <a:extLst>
              <a:ext uri="{FF2B5EF4-FFF2-40B4-BE49-F238E27FC236}">
                <a16:creationId xmlns:a16="http://schemas.microsoft.com/office/drawing/2014/main" id="{4995D903-4676-C29D-F8E2-FEE7AD91398A}"/>
              </a:ext>
            </a:extLst>
          </p:cNvPr>
          <p:cNvSpPr>
            <a:spLocks noGrp="1"/>
          </p:cNvSpPr>
          <p:nvPr>
            <p:ph type="sldNum" sz="quarter" idx="12"/>
          </p:nvPr>
        </p:nvSpPr>
        <p:spPr/>
        <p:txBody>
          <a:bodyPr/>
          <a:lstStyle/>
          <a:p>
            <a:fld id="{330EA680-D336-4FF7-8B7A-9848BB0A1C32}" type="slidenum">
              <a:rPr lang="en-US" smtClean="0"/>
              <a:t>7</a:t>
            </a:fld>
            <a:endParaRPr lang="en-US" dirty="0"/>
          </a:p>
        </p:txBody>
      </p:sp>
      <p:pic>
        <p:nvPicPr>
          <p:cNvPr id="6" name="Picture 5">
            <a:extLst>
              <a:ext uri="{FF2B5EF4-FFF2-40B4-BE49-F238E27FC236}">
                <a16:creationId xmlns:a16="http://schemas.microsoft.com/office/drawing/2014/main" id="{71884236-51F6-FBCC-C6CA-7BBE58687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185835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5E1EEA-49A6-435A-AEDE-57AF98FB3950}"/>
              </a:ext>
            </a:extLst>
          </p:cNvPr>
          <p:cNvSpPr/>
          <p:nvPr/>
        </p:nvSpPr>
        <p:spPr>
          <a:xfrm>
            <a:off x="703835" y="2243835"/>
            <a:ext cx="5216475" cy="280076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cs typeface="Poppins" panose="00000500000000000000" pitchFamily="2" charset="0"/>
              </a:rPr>
              <a:t>MPP-H-5: </a:t>
            </a:r>
            <a:r>
              <a:rPr kumimoji="0" lang="en-US" sz="2200" b="0"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cs typeface="Poppins" panose="00000500000000000000" pitchFamily="2" charset="0"/>
              </a:rPr>
              <a:t>Promote homeownership opportunities for low-income, moderate-income, and middle-income families and individuals while </a:t>
            </a:r>
            <a:r>
              <a:rPr kumimoji="0" lang="en-US" sz="2200" b="1" i="0" u="none" strike="noStrike" kern="1200" cap="none" spc="0" normalizeH="0" baseline="0" noProof="0" dirty="0">
                <a:ln>
                  <a:noFill/>
                </a:ln>
                <a:solidFill>
                  <a:srgbClr val="F15A29"/>
                </a:solidFill>
                <a:effectLst/>
                <a:uLnTx/>
                <a:uFillTx/>
                <a:latin typeface="Poppins" panose="00000500000000000000" pitchFamily="2" charset="0"/>
                <a:cs typeface="Poppins" panose="00000500000000000000" pitchFamily="2" charset="0"/>
              </a:rPr>
              <a:t>recognizing historic inequities </a:t>
            </a:r>
            <a:r>
              <a:rPr kumimoji="0" lang="en-US" sz="2200" b="0"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cs typeface="Poppins" panose="00000500000000000000" pitchFamily="2" charset="0"/>
              </a:rPr>
              <a:t>in access to homeownership opportunities for </a:t>
            </a:r>
            <a:r>
              <a:rPr kumimoji="0" lang="en-US" sz="2200" b="1" i="0" u="none" strike="noStrike" kern="1200" cap="none" spc="0" normalizeH="0" baseline="0" noProof="0" dirty="0">
                <a:ln>
                  <a:noFill/>
                </a:ln>
                <a:solidFill>
                  <a:srgbClr val="F15A29"/>
                </a:solidFill>
                <a:effectLst/>
                <a:uLnTx/>
                <a:uFillTx/>
                <a:latin typeface="Poppins" panose="00000500000000000000" pitchFamily="2" charset="0"/>
                <a:cs typeface="Poppins" panose="00000500000000000000" pitchFamily="2" charset="0"/>
              </a:rPr>
              <a:t>communities of color</a:t>
            </a:r>
            <a:r>
              <a:rPr kumimoji="0" lang="en-US" sz="2200" b="0"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cs typeface="Poppins" panose="00000500000000000000" pitchFamily="2" charset="0"/>
              </a:rPr>
              <a:t>.</a:t>
            </a:r>
            <a:endParaRPr kumimoji="0" lang="en-US" sz="2200" b="0" i="0" u="none" strike="noStrike" kern="1200" cap="none" spc="0" normalizeH="0" baseline="0" noProof="0" dirty="0">
              <a:ln>
                <a:noFill/>
              </a:ln>
              <a:solidFill>
                <a:srgbClr val="77787B"/>
              </a:solidFill>
              <a:effectLst/>
              <a:uLnTx/>
              <a:uFillTx/>
              <a:latin typeface="Poppins" panose="00000500000000000000" pitchFamily="2" charset="0"/>
              <a:ea typeface="Pragmatica Medium" charset="0"/>
              <a:cs typeface="Poppins" panose="00000500000000000000" pitchFamily="2" charset="0"/>
            </a:endParaRPr>
          </a:p>
        </p:txBody>
      </p:sp>
      <p:pic>
        <p:nvPicPr>
          <p:cNvPr id="4" name="Picture 3">
            <a:extLst>
              <a:ext uri="{FF2B5EF4-FFF2-40B4-BE49-F238E27FC236}">
                <a16:creationId xmlns:a16="http://schemas.microsoft.com/office/drawing/2014/main" id="{A7412FD6-C898-4545-AB5E-53D3508EEA5D}"/>
              </a:ext>
            </a:extLst>
          </p:cNvPr>
          <p:cNvPicPr>
            <a:picLocks noChangeAspect="1"/>
          </p:cNvPicPr>
          <p:nvPr/>
        </p:nvPicPr>
        <p:blipFill>
          <a:blip r:embed="rId3"/>
          <a:stretch>
            <a:fillRect/>
          </a:stretch>
        </p:blipFill>
        <p:spPr>
          <a:xfrm rot="360000">
            <a:off x="6967317" y="761984"/>
            <a:ext cx="4021798" cy="5196715"/>
          </a:xfrm>
          <a:prstGeom prst="rect">
            <a:avLst/>
          </a:prstGeom>
          <a:ln>
            <a:noFill/>
          </a:ln>
          <a:effectLst>
            <a:outerShdw blurRad="292100" dist="139700" dir="2700000" algn="tl" rotWithShape="0">
              <a:srgbClr val="333333">
                <a:alpha val="65000"/>
              </a:srgbClr>
            </a:outerShdw>
          </a:effectLst>
        </p:spPr>
      </p:pic>
      <p:sp>
        <p:nvSpPr>
          <p:cNvPr id="8" name="TextBox 5">
            <a:extLst>
              <a:ext uri="{FF2B5EF4-FFF2-40B4-BE49-F238E27FC236}">
                <a16:creationId xmlns:a16="http://schemas.microsoft.com/office/drawing/2014/main" id="{BBB1D41C-A3E6-EF5D-EA50-3881CDA14246}"/>
              </a:ext>
            </a:extLst>
          </p:cNvPr>
          <p:cNvSpPr txBox="1">
            <a:spLocks noChangeArrowheads="1"/>
          </p:cNvSpPr>
          <p:nvPr/>
        </p:nvSpPr>
        <p:spPr bwMode="auto">
          <a:xfrm>
            <a:off x="706968" y="1106710"/>
            <a:ext cx="5226050" cy="443198"/>
          </a:xfrm>
          <a:prstGeom prst="rect">
            <a:avLst/>
          </a:prstGeom>
          <a:noFill/>
          <a:ln w="9525">
            <a:noFill/>
            <a:miter lim="800000"/>
            <a:headEnd/>
            <a:tailEnd/>
          </a:ln>
        </p:spPr>
        <p:txBody>
          <a:bodyPr wrap="square" lIns="0" tIns="0" rIns="0" bIns="0" anchor="t">
            <a:prstTxWarp prst="textNoShape">
              <a:avLst/>
            </a:prstTxWarp>
            <a:sp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cs typeface="Poppins" panose="00000500000000000000" pitchFamily="2" charset="0"/>
              </a:rPr>
              <a:t>Equity and Housing</a:t>
            </a:r>
            <a:endParaRPr kumimoji="0" lang="en-US" sz="18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p:txBody>
      </p:sp>
      <p:pic>
        <p:nvPicPr>
          <p:cNvPr id="2" name="Picture 1">
            <a:extLst>
              <a:ext uri="{FF2B5EF4-FFF2-40B4-BE49-F238E27FC236}">
                <a16:creationId xmlns:a16="http://schemas.microsoft.com/office/drawing/2014/main" id="{096D5503-16A5-5D43-71A6-5A56880BC8A9}"/>
              </a:ext>
            </a:extLst>
          </p:cNvPr>
          <p:cNvPicPr>
            <a:picLocks noChangeAspect="1"/>
          </p:cNvPicPr>
          <p:nvPr/>
        </p:nvPicPr>
        <p:blipFill>
          <a:blip r:embed="rId4"/>
          <a:stretch>
            <a:fillRect/>
          </a:stretch>
        </p:blipFill>
        <p:spPr>
          <a:xfrm>
            <a:off x="8220722" y="236608"/>
            <a:ext cx="3492022" cy="4527447"/>
          </a:xfrm>
          <a:prstGeom prst="rect">
            <a:avLst/>
          </a:prstGeom>
          <a:effectLst>
            <a:outerShdw blurRad="292100" dist="50800" dir="5400000" algn="ctr" rotWithShape="0">
              <a:srgbClr val="000000">
                <a:alpha val="43137"/>
              </a:srgbClr>
            </a:outerShdw>
          </a:effectLst>
        </p:spPr>
      </p:pic>
      <p:sp>
        <p:nvSpPr>
          <p:cNvPr id="7" name="Slide Number Placeholder 1">
            <a:extLst>
              <a:ext uri="{FF2B5EF4-FFF2-40B4-BE49-F238E27FC236}">
                <a16:creationId xmlns:a16="http://schemas.microsoft.com/office/drawing/2014/main" id="{936468B4-F1A5-3804-162C-30ADBAFF7A3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200">
                <a:solidFill>
                  <a:schemeClr val="tx1">
                    <a:tint val="75000"/>
                  </a:schemeClr>
                </a:solidFill>
              </a:rPr>
              <a:pPr algn="r"/>
              <a:t>8</a:t>
            </a:fld>
            <a:endParaRPr lang="en-US" sz="1200" dirty="0">
              <a:solidFill>
                <a:schemeClr val="tx1">
                  <a:tint val="75000"/>
                </a:schemeClr>
              </a:solidFill>
            </a:endParaRPr>
          </a:p>
        </p:txBody>
      </p:sp>
      <p:pic>
        <p:nvPicPr>
          <p:cNvPr id="10" name="Picture 9">
            <a:extLst>
              <a:ext uri="{FF2B5EF4-FFF2-40B4-BE49-F238E27FC236}">
                <a16:creationId xmlns:a16="http://schemas.microsoft.com/office/drawing/2014/main" id="{1E7DFB90-8AF3-0CB0-499C-3358A3EBD1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262760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5E1EEA-49A6-435A-AEDE-57AF98FB3950}"/>
              </a:ext>
            </a:extLst>
          </p:cNvPr>
          <p:cNvSpPr/>
          <p:nvPr/>
        </p:nvSpPr>
        <p:spPr>
          <a:xfrm>
            <a:off x="528067" y="2224785"/>
            <a:ext cx="5269484" cy="2123658"/>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cs typeface="Poppins" panose="00000500000000000000" pitchFamily="2" charset="0"/>
              </a:rPr>
              <a:t>MPP-Ec-13: </a:t>
            </a:r>
            <a:r>
              <a:rPr kumimoji="0" lang="en-US" sz="2200" b="0"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cs typeface="Poppins" panose="00000500000000000000" pitchFamily="2" charset="0"/>
              </a:rPr>
              <a:t>Promote </a:t>
            </a:r>
            <a:r>
              <a:rPr kumimoji="0" lang="en-US" sz="2200" b="1" i="0" u="none" strike="noStrike" kern="1200" cap="none" spc="0" normalizeH="0" baseline="0" noProof="0" dirty="0">
                <a:ln>
                  <a:noFill/>
                </a:ln>
                <a:solidFill>
                  <a:srgbClr val="7030A0"/>
                </a:solidFill>
                <a:effectLst/>
                <a:uLnTx/>
                <a:uFillTx/>
                <a:latin typeface="Poppins" panose="00000500000000000000" pitchFamily="2" charset="0"/>
                <a:cs typeface="Poppins" panose="00000500000000000000" pitchFamily="2" charset="0"/>
              </a:rPr>
              <a:t>equity</a:t>
            </a:r>
            <a:r>
              <a:rPr kumimoji="0" lang="en-US" sz="2200" b="0"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cs typeface="Poppins" panose="00000500000000000000" pitchFamily="2" charset="0"/>
              </a:rPr>
              <a:t> and </a:t>
            </a:r>
            <a:r>
              <a:rPr kumimoji="0" lang="en-US" sz="2200" b="1" i="0" u="none" strike="noStrike" kern="1200" cap="none" spc="0" normalizeH="0" baseline="0" noProof="0" dirty="0">
                <a:ln>
                  <a:noFill/>
                </a:ln>
                <a:solidFill>
                  <a:srgbClr val="7030A0"/>
                </a:solidFill>
                <a:effectLst/>
                <a:uLnTx/>
                <a:uFillTx/>
                <a:latin typeface="Poppins" panose="00000500000000000000" pitchFamily="2" charset="0"/>
                <a:cs typeface="Poppins" panose="00000500000000000000" pitchFamily="2" charset="0"/>
              </a:rPr>
              <a:t>access</a:t>
            </a:r>
            <a:r>
              <a:rPr kumimoji="0" lang="en-US" sz="2200" b="0" i="0" u="none" strike="noStrike" kern="1200" cap="none" spc="0" normalizeH="0" baseline="0" noProof="0" dirty="0">
                <a:ln>
                  <a:noFill/>
                </a:ln>
                <a:solidFill>
                  <a:srgbClr val="7030A0"/>
                </a:solidFill>
                <a:effectLst/>
                <a:uLnTx/>
                <a:uFillTx/>
                <a:latin typeface="Poppins" panose="00000500000000000000" pitchFamily="2" charset="0"/>
                <a:cs typeface="Poppins" panose="00000500000000000000" pitchFamily="2" charset="0"/>
              </a:rPr>
              <a:t> </a:t>
            </a:r>
            <a:r>
              <a:rPr kumimoji="0" lang="en-US" sz="2200" b="1" i="0" u="none" strike="noStrike" kern="1200" cap="none" spc="0" normalizeH="0" baseline="0" noProof="0" dirty="0">
                <a:ln>
                  <a:noFill/>
                </a:ln>
                <a:solidFill>
                  <a:srgbClr val="7030A0"/>
                </a:solidFill>
                <a:effectLst/>
                <a:uLnTx/>
                <a:uFillTx/>
                <a:latin typeface="Poppins" panose="00000500000000000000" pitchFamily="2" charset="0"/>
                <a:cs typeface="Poppins" panose="00000500000000000000" pitchFamily="2" charset="0"/>
              </a:rPr>
              <a:t>to opportunity</a:t>
            </a:r>
            <a:r>
              <a:rPr kumimoji="0" lang="en-US" sz="2200" b="1"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cs typeface="Poppins" panose="00000500000000000000" pitchFamily="2" charset="0"/>
              </a:rPr>
              <a:t> </a:t>
            </a:r>
            <a:r>
              <a:rPr kumimoji="0" lang="en-US" sz="2200" b="0"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cs typeface="Poppins" panose="00000500000000000000" pitchFamily="2" charset="0"/>
              </a:rPr>
              <a:t>in economic development policies and programs. </a:t>
            </a:r>
            <a:r>
              <a:rPr kumimoji="0" lang="en-US" sz="2200" b="1" i="0" u="none" strike="noStrike" kern="1200" cap="none" spc="0" normalizeH="0" baseline="0" noProof="0" dirty="0">
                <a:ln>
                  <a:noFill/>
                </a:ln>
                <a:solidFill>
                  <a:srgbClr val="7030A0"/>
                </a:solidFill>
                <a:effectLst/>
                <a:uLnTx/>
                <a:uFillTx/>
                <a:latin typeface="Poppins" panose="00000500000000000000" pitchFamily="2" charset="0"/>
                <a:cs typeface="Poppins" panose="00000500000000000000" pitchFamily="2" charset="0"/>
              </a:rPr>
              <a:t>Expand employment opportunity </a:t>
            </a:r>
            <a:r>
              <a:rPr kumimoji="0" lang="en-US" sz="2200" b="0"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cs typeface="Poppins" panose="00000500000000000000" pitchFamily="2" charset="0"/>
              </a:rPr>
              <a:t>to improve the region’s shared economic future.</a:t>
            </a:r>
          </a:p>
        </p:txBody>
      </p:sp>
      <p:sp>
        <p:nvSpPr>
          <p:cNvPr id="8" name="TextBox 5">
            <a:extLst>
              <a:ext uri="{FF2B5EF4-FFF2-40B4-BE49-F238E27FC236}">
                <a16:creationId xmlns:a16="http://schemas.microsoft.com/office/drawing/2014/main" id="{B548863E-5BDB-21CD-308E-1E90BF0747F8}"/>
              </a:ext>
            </a:extLst>
          </p:cNvPr>
          <p:cNvSpPr txBox="1">
            <a:spLocks noChangeArrowheads="1"/>
          </p:cNvSpPr>
          <p:nvPr/>
        </p:nvSpPr>
        <p:spPr bwMode="auto">
          <a:xfrm>
            <a:off x="571501" y="1267577"/>
            <a:ext cx="5226050" cy="443198"/>
          </a:xfrm>
          <a:prstGeom prst="rect">
            <a:avLst/>
          </a:prstGeom>
          <a:noFill/>
          <a:ln w="9525">
            <a:noFill/>
            <a:miter lim="800000"/>
            <a:headEnd/>
            <a:tailEnd/>
          </a:ln>
        </p:spPr>
        <p:txBody>
          <a:bodyPr wrap="square" lIns="0" tIns="0" rIns="0" bIns="0" anchor="t">
            <a:prstTxWarp prst="textNoShape">
              <a:avLst/>
            </a:prstTxWarp>
            <a:sp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cs typeface="Poppins" panose="00000500000000000000" pitchFamily="2" charset="0"/>
              </a:rPr>
              <a:t>Equity and Economics</a:t>
            </a:r>
            <a:endParaRPr kumimoji="0" lang="en-US" sz="18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88E92751-624A-506B-65E9-FE8946646660}"/>
              </a:ext>
            </a:extLst>
          </p:cNvPr>
          <p:cNvPicPr>
            <a:picLocks noChangeAspect="1"/>
          </p:cNvPicPr>
          <p:nvPr/>
        </p:nvPicPr>
        <p:blipFill>
          <a:blip r:embed="rId3"/>
          <a:stretch>
            <a:fillRect/>
          </a:stretch>
        </p:blipFill>
        <p:spPr>
          <a:xfrm rot="360000">
            <a:off x="6967317" y="761984"/>
            <a:ext cx="4021798" cy="5196715"/>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E1E0BCBA-AB32-87F1-C85F-96A9BB2BF801}"/>
              </a:ext>
            </a:extLst>
          </p:cNvPr>
          <p:cNvPicPr>
            <a:picLocks noChangeAspect="1"/>
          </p:cNvPicPr>
          <p:nvPr/>
        </p:nvPicPr>
        <p:blipFill>
          <a:blip r:embed="rId4"/>
          <a:stretch>
            <a:fillRect/>
          </a:stretch>
        </p:blipFill>
        <p:spPr>
          <a:xfrm>
            <a:off x="8214948" y="236607"/>
            <a:ext cx="3497796" cy="4527447"/>
          </a:xfrm>
          <a:prstGeom prst="rect">
            <a:avLst/>
          </a:prstGeom>
          <a:effectLst>
            <a:outerShdw blurRad="292100" dist="50800" dir="5400000" algn="ctr" rotWithShape="0">
              <a:srgbClr val="000000">
                <a:alpha val="43137"/>
              </a:srgbClr>
            </a:outerShdw>
          </a:effectLst>
        </p:spPr>
      </p:pic>
      <p:sp>
        <p:nvSpPr>
          <p:cNvPr id="5" name="Slide Number Placeholder 1">
            <a:extLst>
              <a:ext uri="{FF2B5EF4-FFF2-40B4-BE49-F238E27FC236}">
                <a16:creationId xmlns:a16="http://schemas.microsoft.com/office/drawing/2014/main" id="{B975B3D3-A4ED-54DC-1ACB-E1FFB5D46FD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200">
                <a:solidFill>
                  <a:schemeClr val="tx1">
                    <a:tint val="75000"/>
                  </a:schemeClr>
                </a:solidFill>
              </a:rPr>
              <a:pPr algn="r"/>
              <a:t>9</a:t>
            </a:fld>
            <a:endParaRPr lang="en-US" sz="1200" dirty="0">
              <a:solidFill>
                <a:schemeClr val="tx1">
                  <a:tint val="75000"/>
                </a:schemeClr>
              </a:solidFill>
            </a:endParaRPr>
          </a:p>
        </p:txBody>
      </p:sp>
      <p:pic>
        <p:nvPicPr>
          <p:cNvPr id="7" name="Picture 6">
            <a:extLst>
              <a:ext uri="{FF2B5EF4-FFF2-40B4-BE49-F238E27FC236}">
                <a16:creationId xmlns:a16="http://schemas.microsoft.com/office/drawing/2014/main" id="{1AD71922-2A1B-A393-7B58-58F334BDB7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3074" y="6151815"/>
            <a:ext cx="684965" cy="581852"/>
          </a:xfrm>
          <a:prstGeom prst="rect">
            <a:avLst/>
          </a:prstGeom>
        </p:spPr>
      </p:pic>
    </p:spTree>
    <p:extLst>
      <p:ext uri="{BB962C8B-B14F-4D97-AF65-F5344CB8AC3E}">
        <p14:creationId xmlns:p14="http://schemas.microsoft.com/office/powerpoint/2010/main" val="21429129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d70db7-67a0-4c9b-a4bc-31148b5069f2">
      <Terms xmlns="http://schemas.microsoft.com/office/infopath/2007/PartnerControls"/>
    </lcf76f155ced4ddcb4097134ff3c332f>
    <TaxCatchAll xmlns="1bbe98af-56f3-4602-92ad-f7dd3bf0b1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A3955020C8B74BAAEC5A8F327C1E80" ma:contentTypeVersion="14" ma:contentTypeDescription="Create a new document." ma:contentTypeScope="" ma:versionID="66a9515f2bba234fcb70abf50a449b55">
  <xsd:schema xmlns:xsd="http://www.w3.org/2001/XMLSchema" xmlns:xs="http://www.w3.org/2001/XMLSchema" xmlns:p="http://schemas.microsoft.com/office/2006/metadata/properties" xmlns:ns2="fcd70db7-67a0-4c9b-a4bc-31148b5069f2" xmlns:ns3="1bbe98af-56f3-4602-92ad-f7dd3bf0b185" targetNamespace="http://schemas.microsoft.com/office/2006/metadata/properties" ma:root="true" ma:fieldsID="c96499b4bb393971a2cfddca6a6e43ac" ns2:_="" ns3:_="">
    <xsd:import namespace="fcd70db7-67a0-4c9b-a4bc-31148b5069f2"/>
    <xsd:import namespace="1bbe98af-56f3-4602-92ad-f7dd3bf0b18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70db7-67a0-4c9b-a4bc-31148b5069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0162dcd-4c7d-446a-ac7d-cfe2404bf6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be98af-56f3-4602-92ad-f7dd3bf0b1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8d1560a-b5e1-4587-9138-040debd41da6}" ma:internalName="TaxCatchAll" ma:showField="CatchAllData" ma:web="1bbe98af-56f3-4602-92ad-f7dd3bf0b1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C7B695-9585-4001-A92D-48D74B09C518}">
  <ds:schemaRefs>
    <ds:schemaRef ds:uri="http://purl.org/dc/elements/1.1/"/>
    <ds:schemaRef ds:uri="http://purl.org/dc/dcmitype/"/>
    <ds:schemaRef ds:uri="http://schemas.microsoft.com/office/2006/documentManagement/types"/>
    <ds:schemaRef ds:uri="fcd70db7-67a0-4c9b-a4bc-31148b5069f2"/>
    <ds:schemaRef ds:uri="http://schemas.openxmlformats.org/package/2006/metadata/core-properties"/>
    <ds:schemaRef ds:uri="http://schemas.microsoft.com/office/infopath/2007/PartnerControls"/>
    <ds:schemaRef ds:uri="1bbe98af-56f3-4602-92ad-f7dd3bf0b185"/>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C03FE37A-7EC6-48BF-B814-CD5B140995CD}">
  <ds:schemaRefs>
    <ds:schemaRef ds:uri="http://schemas.microsoft.com/sharepoint/v3/contenttype/forms"/>
  </ds:schemaRefs>
</ds:datastoreItem>
</file>

<file path=customXml/itemProps3.xml><?xml version="1.0" encoding="utf-8"?>
<ds:datastoreItem xmlns:ds="http://schemas.openxmlformats.org/officeDocument/2006/customXml" ds:itemID="{1959DE74-AF13-4CC4-B281-2DF2FBD49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d70db7-67a0-4c9b-a4bc-31148b5069f2"/>
    <ds:schemaRef ds:uri="1bbe98af-56f3-4602-92ad-f7dd3bf0b1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641</TotalTime>
  <Words>1074</Words>
  <Application>Microsoft Office PowerPoint</Application>
  <PresentationFormat>Widescreen</PresentationFormat>
  <Paragraphs>114</Paragraphs>
  <Slides>20</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vt:i4>
      </vt:variant>
    </vt:vector>
  </HeadingPairs>
  <TitlesOfParts>
    <vt:vector size="31" baseType="lpstr">
      <vt:lpstr>Arial</vt:lpstr>
      <vt:lpstr>Calibri</vt:lpstr>
      <vt:lpstr>Calibri Light</vt:lpstr>
      <vt:lpstr>Poppins</vt:lpstr>
      <vt:lpstr>Poppins SemiBold</vt:lpstr>
      <vt:lpstr>Symbol</vt:lpstr>
      <vt:lpstr>Wingdings</vt:lpstr>
      <vt:lpstr>office theme</vt:lpstr>
      <vt:lpstr>2_Office Theme</vt:lpstr>
      <vt:lpstr>4_Office Theme</vt:lpstr>
      <vt:lpstr>1_Office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Johnson</dc:creator>
  <cp:lastModifiedBy>Charles Patton</cp:lastModifiedBy>
  <cp:revision>14</cp:revision>
  <dcterms:created xsi:type="dcterms:W3CDTF">2013-07-15T20:26:40Z</dcterms:created>
  <dcterms:modified xsi:type="dcterms:W3CDTF">2023-08-18T22:49:26Z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0x01010009A3955020C8B74BAAEC5A8F327C1E80</vt:lpwstr>
  </property>
  <property fmtid="{D5CDD505-2E9C-101B-9397-08002B2CF9AE}" pid="3" name="MediaServiceImageTags">
    <vt:lpwstr/>
  </property>
</Properties>
</file>